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121_F4494375.xml" ContentType="application/vnd.ms-powerpoint.comments+xml"/>
  <Override PartName="/ppt/ink/ink5.xml" ContentType="application/inkml+xml"/>
  <Override PartName="/ppt/notesSlides/notesSlide7.xml" ContentType="application/vnd.openxmlformats-officedocument.presentationml.notesSlide+xml"/>
  <Override PartName="/ppt/comments/modernComment_123_736CBE11.xml" ContentType="application/vnd.ms-powerpoint.comments+xml"/>
  <Override PartName="/ppt/notesSlides/notesSlide8.xml" ContentType="application/vnd.openxmlformats-officedocument.presentationml.notesSlide+xml"/>
  <Override PartName="/ppt/comments/modernComment_125_BFBB22EE.xml" ContentType="application/vnd.ms-powerpoint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6.xml" ContentType="application/inkml+xml"/>
  <Override PartName="/ppt/notesSlides/notesSlide11.xml" ContentType="application/vnd.openxmlformats-officedocument.presentationml.notesSlide+xml"/>
  <Override PartName="/ppt/comments/modernComment_12E_582C4DA6.xml" ContentType="application/vnd.ms-powerpoint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modernComment_133_625CE68B.xml" ContentType="application/vnd.ms-powerpoint.comments+xml"/>
  <Override PartName="/ppt/notesSlides/notesSlide15.xml" ContentType="application/vnd.openxmlformats-officedocument.presentationml.notesSlide+xml"/>
  <Override PartName="/ppt/comments/modernComment_134_AECACB11.xml" ContentType="application/vnd.ms-powerpoint.comments+xml"/>
  <Override PartName="/ppt/notesSlides/notesSlide16.xml" ContentType="application/vnd.openxmlformats-officedocument.presentationml.notesSlide+xml"/>
  <Override PartName="/ppt/comments/modernComment_135_966EF566.xml" ContentType="application/vnd.ms-powerpoint.comments+xml"/>
  <Override PartName="/ppt/ink/ink7.xml" ContentType="application/inkml+xml"/>
  <Override PartName="/ppt/ink/ink8.xml" ContentType="application/inkml+xml"/>
  <Override PartName="/ppt/notesSlides/notesSlide17.xml" ContentType="application/vnd.openxmlformats-officedocument.presentationml.notesSlide+xml"/>
  <Override PartName="/ppt/comments/modernComment_136_CF99F662.xml" ContentType="application/vnd.ms-powerpoint.comments+xml"/>
  <Override PartName="/ppt/notesSlides/notesSlide18.xml" ContentType="application/vnd.openxmlformats-officedocument.presentationml.notesSlide+xml"/>
  <Override PartName="/ppt/comments/modernComment_137_20778E6D.xml" ContentType="application/vnd.ms-powerpoint.comments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notesSlides/notesSlide19.xml" ContentType="application/vnd.openxmlformats-officedocument.presentationml.notesSlide+xml"/>
  <Override PartName="/ppt/comments/modernComment_13A_3DD44923.xml" ContentType="application/vnd.ms-powerpoint.comments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notesSlides/notesSlide20.xml" ContentType="application/vnd.openxmlformats-officedocument.presentationml.notesSlide+xml"/>
  <Override PartName="/ppt/comments/modernComment_139_8890C004.xml" ContentType="application/vnd.ms-powerpoint.comments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notesSlides/notesSlide21.xml" ContentType="application/vnd.openxmlformats-officedocument.presentationml.notesSlide+xml"/>
  <Override PartName="/ppt/comments/modernComment_13B_42088B86.xml" ContentType="application/vnd.ms-powerpoint.comments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omments/modernComment_13E_1D479FBF.xml" ContentType="application/vnd.ms-powerpoint.comments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notesSlides/notesSlide25.xml" ContentType="application/vnd.openxmlformats-officedocument.presentationml.notesSlide+xml"/>
  <Override PartName="/ppt/comments/modernComment_13F_8387A4E1.xml" ContentType="application/vnd.ms-powerpoint.comments+xml"/>
  <Override PartName="/ppt/ink/ink35.xml" ContentType="application/inkml+xml"/>
  <Override PartName="/ppt/notesSlides/notesSlide26.xml" ContentType="application/vnd.openxmlformats-officedocument.presentationml.notesSlide+xml"/>
  <Override PartName="/ppt/comments/modernComment_140_61360DE7.xml" ContentType="application/vnd.ms-powerpoint.comments+xml"/>
  <Override PartName="/ppt/notesSlides/notesSlide27.xml" ContentType="application/vnd.openxmlformats-officedocument.presentationml.notesSlide+xml"/>
  <Override PartName="/ppt/comments/modernComment_141_58A5FB73.xml" ContentType="application/vnd.ms-powerpoint.comments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notesSlides/notesSlide28.xml" ContentType="application/vnd.openxmlformats-officedocument.presentationml.notesSlide+xml"/>
  <Override PartName="/ppt/comments/modernComment_142_8A243C03.xml" ContentType="application/vnd.ms-powerpoint.comments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omments/modernComment_145_7C5521AB.xml" ContentType="application/vnd.ms-powerpoint.comments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notesSlides/notesSlide32.xml" ContentType="application/vnd.openxmlformats-officedocument.presentationml.notesSlide+xml"/>
  <Override PartName="/ppt/comments/modernComment_146_1DE20294.xml" ContentType="application/vnd.ms-powerpoint.comments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notesSlides/notesSlide33.xml" ContentType="application/vnd.openxmlformats-officedocument.presentationml.notesSlide+xml"/>
  <Override PartName="/ppt/comments/modernComment_147_3CA56F28.xml" ContentType="application/vnd.ms-powerpoint.comments+xml"/>
  <Override PartName="/ppt/ink/ink62.xml" ContentType="application/inkml+xml"/>
  <Override PartName="/ppt/notesSlides/notesSlide34.xml" ContentType="application/vnd.openxmlformats-officedocument.presentationml.notesSlide+xml"/>
  <Override PartName="/ppt/comments/modernComment_148_91B8044D.xml" ContentType="application/vnd.ms-powerpoint.comments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comments/modernComment_109_2D53A0B4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7"/>
  </p:notesMasterIdLst>
  <p:sldIdLst>
    <p:sldId id="259" r:id="rId2"/>
    <p:sldId id="270" r:id="rId3"/>
    <p:sldId id="271" r:id="rId4"/>
    <p:sldId id="279" r:id="rId5"/>
    <p:sldId id="280" r:id="rId6"/>
    <p:sldId id="281" r:id="rId7"/>
    <p:sldId id="282" r:id="rId8"/>
    <p:sldId id="283" r:id="rId9"/>
    <p:sldId id="286" r:id="rId10"/>
    <p:sldId id="285" r:id="rId11"/>
    <p:sldId id="287" r:id="rId12"/>
    <p:sldId id="288" r:id="rId13"/>
    <p:sldId id="290" r:id="rId14"/>
    <p:sldId id="289" r:id="rId15"/>
    <p:sldId id="291" r:id="rId16"/>
    <p:sldId id="293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304" r:id="rId26"/>
    <p:sldId id="305" r:id="rId27"/>
    <p:sldId id="307" r:id="rId28"/>
    <p:sldId id="308" r:id="rId29"/>
    <p:sldId id="309" r:id="rId30"/>
    <p:sldId id="310" r:id="rId31"/>
    <p:sldId id="311" r:id="rId32"/>
    <p:sldId id="314" r:id="rId33"/>
    <p:sldId id="313" r:id="rId34"/>
    <p:sldId id="315" r:id="rId35"/>
    <p:sldId id="316" r:id="rId36"/>
    <p:sldId id="317" r:id="rId37"/>
    <p:sldId id="318" r:id="rId38"/>
    <p:sldId id="319" r:id="rId39"/>
    <p:sldId id="320" r:id="rId40"/>
    <p:sldId id="321" r:id="rId41"/>
    <p:sldId id="322" r:id="rId42"/>
    <p:sldId id="323" r:id="rId43"/>
    <p:sldId id="324" r:id="rId44"/>
    <p:sldId id="325" r:id="rId45"/>
    <p:sldId id="326" r:id="rId46"/>
    <p:sldId id="327" r:id="rId47"/>
    <p:sldId id="328" r:id="rId48"/>
    <p:sldId id="329" r:id="rId49"/>
    <p:sldId id="330" r:id="rId50"/>
    <p:sldId id="331" r:id="rId51"/>
    <p:sldId id="332" r:id="rId52"/>
    <p:sldId id="333" r:id="rId53"/>
    <p:sldId id="334" r:id="rId54"/>
    <p:sldId id="335" r:id="rId55"/>
    <p:sldId id="336" r:id="rId56"/>
    <p:sldId id="338" r:id="rId57"/>
    <p:sldId id="337" r:id="rId58"/>
    <p:sldId id="339" r:id="rId59"/>
    <p:sldId id="340" r:id="rId60"/>
    <p:sldId id="341" r:id="rId61"/>
    <p:sldId id="342" r:id="rId62"/>
    <p:sldId id="343" r:id="rId63"/>
    <p:sldId id="344" r:id="rId64"/>
    <p:sldId id="345" r:id="rId65"/>
    <p:sldId id="265" r:id="rId66"/>
  </p:sldIdLst>
  <p:sldSz cx="12192000" cy="6858000"/>
  <p:notesSz cx="6858000" cy="9144000"/>
  <p:embeddedFontLst>
    <p:embeddedFont>
      <p:font typeface="Calibri" panose="020F0502020204030204" pitchFamily="34" charset="0"/>
      <p:regular r:id="rId68"/>
      <p:bold r:id="rId69"/>
      <p:italic r:id="rId70"/>
      <p:boldItalic r:id="rId71"/>
    </p:embeddedFont>
    <p:embeddedFont>
      <p:font typeface="Consolas" panose="020B0609020204030204" pitchFamily="49" charset="0"/>
      <p:regular r:id="rId72"/>
      <p:bold r:id="rId73"/>
      <p:italic r:id="rId74"/>
      <p:boldItalic r:id="rId75"/>
    </p:embeddedFont>
    <p:embeddedFont>
      <p:font typeface="Noto Sans" panose="020B0502040504020204" pitchFamily="34" charset="0"/>
      <p:regular r:id="rId76"/>
      <p:bold r:id="rId77"/>
      <p:italic r:id="rId78"/>
      <p:boldItalic r:id="rId79"/>
    </p:embeddedFont>
    <p:embeddedFont>
      <p:font typeface="Prata" panose="020B0604020202020204" charset="-52"/>
      <p:regular r:id="rId8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1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709" userDrawn="1">
          <p15:clr>
            <a:srgbClr val="A4A3A4"/>
          </p15:clr>
        </p15:guide>
        <p15:guide id="4" pos="2026" userDrawn="1">
          <p15:clr>
            <a:srgbClr val="A4A3A4"/>
          </p15:clr>
        </p15:guide>
        <p15:guide id="5" pos="6108" userDrawn="1">
          <p15:clr>
            <a:srgbClr val="A4A3A4"/>
          </p15:clr>
        </p15:guide>
        <p15:guide id="6" pos="5654" userDrawn="1">
          <p15:clr>
            <a:srgbClr val="A4A3A4"/>
          </p15:clr>
        </p15:guide>
        <p15:guide id="7" pos="2479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DD22E68-AB25-3660-D504-6C3F770555DA}" name="Елена Рыбакова" initials="ЕР" userId="f6da5b73bdf0701c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5F90"/>
    <a:srgbClr val="FCBA14"/>
    <a:srgbClr val="F8ED8F"/>
    <a:srgbClr val="0F608F"/>
    <a:srgbClr val="FFC31C"/>
    <a:srgbClr val="F1F6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Средний стиль 3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Стиль из темы 1 - акцент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269D01E-BC32-4049-B463-5C60D7B0CCD2}" styleName="Стиль из темы 2 - акцент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892" autoAdjust="0"/>
    <p:restoredTop sz="94733" autoAdjust="0"/>
  </p:normalViewPr>
  <p:slideViewPr>
    <p:cSldViewPr snapToGrid="0">
      <p:cViewPr varScale="1">
        <p:scale>
          <a:sx n="58" d="100"/>
          <a:sy n="58" d="100"/>
        </p:scale>
        <p:origin x="232" y="48"/>
      </p:cViewPr>
      <p:guideLst>
        <p:guide orient="horz" pos="2319"/>
        <p:guide pos="3840"/>
        <p:guide orient="horz" pos="709"/>
        <p:guide pos="2026"/>
        <p:guide pos="6108"/>
        <p:guide pos="5654"/>
        <p:guide pos="24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1.fntdata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7.fntdata"/><Relationship Id="rId79" Type="http://schemas.openxmlformats.org/officeDocument/2006/relationships/font" Target="fonts/font12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2.fntdata"/><Relationship Id="rId77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5.fntdata"/><Relationship Id="rId80" Type="http://schemas.openxmlformats.org/officeDocument/2006/relationships/font" Target="fonts/font13.fntdata"/><Relationship Id="rId85" Type="http://schemas.microsoft.com/office/2018/10/relationships/authors" Target="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3.fntdata"/><Relationship Id="rId75" Type="http://schemas.openxmlformats.org/officeDocument/2006/relationships/font" Target="fonts/font8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6.fntdata"/><Relationship Id="rId78" Type="http://schemas.openxmlformats.org/officeDocument/2006/relationships/font" Target="fonts/font11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9.fntdata"/><Relationship Id="rId7" Type="http://schemas.openxmlformats.org/officeDocument/2006/relationships/slide" Target="slides/slide6.xml"/><Relationship Id="rId71" Type="http://schemas.openxmlformats.org/officeDocument/2006/relationships/font" Target="fonts/font4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viewProps" Target="viewProps.xml"/></Relationships>
</file>

<file path=ppt/comments/modernComment_109_2D53A0B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2EBC323-90B1-4086-962D-FDC5A3E7CE64}" authorId="{0DD22E68-AB25-3660-D504-6C3F770555DA}" created="2022-06-24T14:42:43.016">
    <pc:sldMkLst xmlns:pc="http://schemas.microsoft.com/office/powerpoint/2013/main/command">
      <pc:docMk/>
      <pc:sldMk cId="760455348" sldId="265"/>
    </pc:sldMkLst>
    <p188:txBody>
      <a:bodyPr/>
      <a:lstStyle/>
      <a:p>
        <a:r>
          <a:rPr lang="ru-RU"/>
          <a:t>Почта не указана</a:t>
        </a:r>
      </a:p>
    </p188:txBody>
  </p188:cm>
</p188:cmLst>
</file>

<file path=ppt/comments/modernComment_121_F449437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B8F2422-106D-4404-8652-190C26E11521}" authorId="{0DD22E68-AB25-3660-D504-6C3F770555DA}" created="2022-06-23T12:16:46.195">
    <pc:sldMkLst xmlns:pc="http://schemas.microsoft.com/office/powerpoint/2013/main/command">
      <pc:docMk/>
      <pc:sldMk cId="4098442101" sldId="289"/>
    </pc:sldMkLst>
    <p188:txBody>
      <a:bodyPr/>
      <a:lstStyle/>
      <a:p>
        <a:r>
          <a:rPr lang="ru-RU"/>
          <a:t>Куда делись желтые подписи рисунков, как были прежде? Их надо добавить</a:t>
        </a:r>
      </a:p>
    </p188:txBody>
  </p188:cm>
</p188:cmLst>
</file>

<file path=ppt/comments/modernComment_123_736CBE1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A9D1CEA-BFBA-4F30-BE0C-98B0D54986F2}" authorId="{0DD22E68-AB25-3660-D504-6C3F770555DA}" created="2022-06-23T12:16:59.786">
    <pc:sldMkLst xmlns:pc="http://schemas.microsoft.com/office/powerpoint/2013/main/command">
      <pc:docMk/>
      <pc:sldMk cId="1936506385" sldId="291"/>
    </pc:sldMkLst>
    <p188:txBody>
      <a:bodyPr/>
      <a:lstStyle/>
      <a:p>
        <a:r>
          <a:rPr lang="ru-RU"/>
          <a:t>Опять нет жёлтой подписи к рисунку</a:t>
        </a:r>
      </a:p>
    </p188:txBody>
  </p188:cm>
</p188:cmLst>
</file>

<file path=ppt/comments/modernComment_125_BFBB22E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A855197-BF9A-48EC-BD74-1AFFC13383F4}" authorId="{0DD22E68-AB25-3660-D504-6C3F770555DA}" created="2022-06-23T12:20:15.435">
    <pc:sldMkLst xmlns:pc="http://schemas.microsoft.com/office/powerpoint/2013/main/command">
      <pc:docMk/>
      <pc:sldMk cId="3216712430" sldId="293"/>
    </pc:sldMkLst>
    <p188:txBody>
      <a:bodyPr/>
      <a:lstStyle/>
      <a:p>
        <a:r>
          <a:rPr lang="ru-RU"/>
          <a:t>Нужна подпись к рисунку</a:t>
        </a:r>
      </a:p>
    </p188:txBody>
  </p188:cm>
</p188:cmLst>
</file>

<file path=ppt/comments/modernComment_12E_582C4DA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706E277-EDCA-4E4A-B9C1-9CF1AC61DD48}" authorId="{0DD22E68-AB25-3660-D504-6C3F770555DA}" created="2022-06-23T13:06:03.50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479298470" sldId="302"/>
      <ac:picMk id="2" creationId="{1AD813BF-5C20-CDF5-A1F2-F04D631A664F}"/>
    </ac:deMkLst>
    <p188:txBody>
      <a:bodyPr/>
      <a:lstStyle/>
      <a:p>
        <a:r>
          <a:rPr lang="ru-RU"/>
          <a:t>Нет заголовка рисунка</a:t>
        </a:r>
      </a:p>
    </p188:txBody>
  </p188:cm>
</p188:cmLst>
</file>

<file path=ppt/comments/modernComment_133_625CE68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C15E7B3-88E3-414A-A481-C08E29371B93}" authorId="{0DD22E68-AB25-3660-D504-6C3F770555DA}" created="2022-06-24T13:54:44.814">
    <pc:sldMkLst xmlns:pc="http://schemas.microsoft.com/office/powerpoint/2013/main/command">
      <pc:docMk/>
      <pc:sldMk cId="1650255499" sldId="307"/>
    </pc:sldMkLst>
    <p188:txBody>
      <a:bodyPr/>
      <a:lstStyle/>
      <a:p>
        <a:r>
          <a:rPr lang="ru-RU"/>
          <a:t>Странный слайд. Кроме названия повторяет предыдущий</a:t>
        </a:r>
      </a:p>
    </p188:txBody>
  </p188:cm>
</p188:cmLst>
</file>

<file path=ppt/comments/modernComment_134_AECACB1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9481EF1-5873-4AAC-87EF-839257AE04F3}" authorId="{0DD22E68-AB25-3660-D504-6C3F770555DA}" created="2022-06-24T13:55:36.089">
    <pc:sldMkLst xmlns:pc="http://schemas.microsoft.com/office/powerpoint/2013/main/command">
      <pc:docMk/>
      <pc:sldMk cId="2932525841" sldId="308"/>
    </pc:sldMkLst>
    <p188:txBody>
      <a:bodyPr/>
      <a:lstStyle/>
      <a:p>
        <a:r>
          <a:rPr lang="ru-RU"/>
          <a:t>Нет подписи рисунка</a:t>
        </a:r>
      </a:p>
    </p188:txBody>
  </p188:cm>
</p188:cmLst>
</file>

<file path=ppt/comments/modernComment_135_966EF56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2E28BFC-A7A6-434A-A67B-DBDF524AB454}" authorId="{0DD22E68-AB25-3660-D504-6C3F770555DA}" created="2022-06-24T13:55:55.558">
    <pc:sldMkLst xmlns:pc="http://schemas.microsoft.com/office/powerpoint/2013/main/command">
      <pc:docMk/>
      <pc:sldMk cId="2523854182" sldId="309"/>
    </pc:sldMkLst>
    <p188:txBody>
      <a:bodyPr/>
      <a:lstStyle/>
      <a:p>
        <a:r>
          <a:rPr lang="ru-RU"/>
          <a:t>Пропали шаги 1 и 2</a:t>
        </a:r>
      </a:p>
    </p188:txBody>
  </p188:cm>
</p188:cmLst>
</file>

<file path=ppt/comments/modernComment_136_CF99F66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4760650-69CA-4A94-8362-0C751CD84DFC}" authorId="{0DD22E68-AB25-3660-D504-6C3F770555DA}" created="2022-06-24T13:56:47.754">
    <pc:sldMkLst xmlns:pc="http://schemas.microsoft.com/office/powerpoint/2013/main/command">
      <pc:docMk/>
      <pc:sldMk cId="3482973794" sldId="310"/>
    </pc:sldMkLst>
    <p188:txBody>
      <a:bodyPr/>
      <a:lstStyle/>
      <a:p>
        <a:r>
          <a:rPr lang="ru-RU"/>
          <a:t>Очень резкий переход от одной темы к другой. Нужен вводный слайд с заголовком, как было раньше</a:t>
        </a:r>
      </a:p>
    </p188:txBody>
  </p188:cm>
  <p188:cm id="{7EF045A3-6575-426F-805C-78D39D2697D7}" authorId="{0DD22E68-AB25-3660-D504-6C3F770555DA}" created="2022-06-24T13:58:47.908">
    <pc:sldMkLst xmlns:pc="http://schemas.microsoft.com/office/powerpoint/2013/main/command">
      <pc:docMk/>
      <pc:sldMk cId="3482973794" sldId="310"/>
    </pc:sldMkLst>
    <p188:txBody>
      <a:bodyPr/>
      <a:lstStyle/>
      <a:p>
        <a:r>
          <a:rPr lang="ru-RU"/>
          <a:t>Слишком много лишней информации для начинающих программировать. Надо дать более точное и полезное для данного этапа обучения определение</a:t>
        </a:r>
      </a:p>
    </p188:txBody>
  </p188:cm>
</p188:cmLst>
</file>

<file path=ppt/comments/modernComment_137_20778E6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F6F3593-630E-4E14-A617-3ACB7F6462C9}" authorId="{0DD22E68-AB25-3660-D504-6C3F770555DA}" created="2022-06-24T14:00:21.659">
    <pc:sldMkLst xmlns:pc="http://schemas.microsoft.com/office/powerpoint/2013/main/command">
      <pc:docMk/>
      <pc:sldMk cId="544706157" sldId="311"/>
    </pc:sldMkLst>
    <p188:txBody>
      <a:bodyPr/>
      <a:lstStyle/>
      <a:p>
        <a:r>
          <a:rPr lang="ru-RU"/>
          <a:t>Тоже не слишком удачный слайд. Надо либо пояснять верхнюю строчку экрана про операнду и т.д. Либо обрезать это все или вообще упрощать, превратив все в список. </a:t>
        </a:r>
      </a:p>
    </p188:txBody>
  </p188:cm>
</p188:cmLst>
</file>

<file path=ppt/comments/modernComment_139_8890C00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D97C21D-D195-4BB7-A1AF-B3F17C9EA13C}" authorId="{0DD22E68-AB25-3660-D504-6C3F770555DA}" created="2022-06-24T14:03:20.903">
    <pc:sldMkLst xmlns:pc="http://schemas.microsoft.com/office/powerpoint/2013/main/command">
      <pc:docMk/>
      <pc:sldMk cId="2291187716" sldId="313"/>
    </pc:sldMkLst>
    <p188:txBody>
      <a:bodyPr/>
      <a:lstStyle/>
      <a:p>
        <a:r>
          <a:rPr lang="ru-RU"/>
          <a:t>То же самое. Также при объяснении этого придётся много рисовать. Мышка не поможет указывать на связи, которые здесь просто ключевые</a:t>
        </a:r>
      </a:p>
    </p188:txBody>
  </p188:cm>
</p188:cmLst>
</file>

<file path=ppt/comments/modernComment_13A_3DD4492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AEF5E27-7F8B-414B-9797-E5912455B218}" authorId="{0DD22E68-AB25-3660-D504-6C3F770555DA}" created="2022-06-24T14:02:30.300">
    <pc:sldMkLst xmlns:pc="http://schemas.microsoft.com/office/powerpoint/2013/main/command">
      <pc:docMk/>
      <pc:sldMk cId="1037322531" sldId="314"/>
    </pc:sldMkLst>
    <p188:txBody>
      <a:bodyPr/>
      <a:lstStyle/>
      <a:p>
        <a:r>
          <a:rPr lang="ru-RU"/>
          <a:t>Тоже неудачный слайд. По факту вся информация на скриншоте, который занимает только половину экрана. Я бы предложила это переписать в более удобоваримый формат. </a:t>
        </a:r>
      </a:p>
    </p188:txBody>
  </p188:cm>
</p188:cmLst>
</file>

<file path=ppt/comments/modernComment_13B_42088B8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2925F9F-9E08-4193-B4DE-3F8BFEEA5AE7}" authorId="{0DD22E68-AB25-3660-D504-6C3F770555DA}" created="2022-06-24T14:04:43.291">
    <pc:sldMkLst xmlns:pc="http://schemas.microsoft.com/office/powerpoint/2013/main/command">
      <pc:docMk/>
      <pc:sldMk cId="1107856262" sldId="315"/>
    </pc:sldMkLst>
    <p188:txBody>
      <a:bodyPr/>
      <a:lstStyle/>
      <a:p>
        <a:r>
          <a:rPr lang="ru-RU"/>
          <a:t>Слайд пустоват. При возвращении к презентации после обучения вспомнить что-либо будет почти нереально. Здесь явно нужен небольшой текстовый комментарий, потому что заголовок слишком сложно звучит, чтобы сказать "А, это про это"</a:t>
        </a:r>
      </a:p>
    </p188:txBody>
  </p188:cm>
</p188:cmLst>
</file>

<file path=ppt/comments/modernComment_13E_1D479FB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3C16A67-8B3D-4497-A072-C1878702412C}" authorId="{0DD22E68-AB25-3660-D504-6C3F770555DA}" created="2022-06-24T14:08:29.180">
    <pc:sldMkLst xmlns:pc="http://schemas.microsoft.com/office/powerpoint/2013/main/command">
      <pc:docMk/>
      <pc:sldMk cId="491233215" sldId="318"/>
    </pc:sldMkLst>
    <p188:txBody>
      <a:bodyPr/>
      <a:lstStyle/>
      <a:p>
        <a:r>
          <a:rPr lang="ru-RU"/>
          <a:t>Опять вопрос: нужен ли этот слайд вообще, если он почти неинформативен. Может, такие штуки на лекции просто показывать на системе, а все это уносить в методическую часть с добавлением комментариев?</a:t>
        </a:r>
      </a:p>
    </p188:txBody>
  </p188:cm>
</p188:cmLst>
</file>

<file path=ppt/comments/modernComment_13F_8387A4E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7AA49CC-292F-4319-9261-F0542A2B8968}" authorId="{0DD22E68-AB25-3660-D504-6C3F770555DA}" created="2022-06-24T14:12:01.38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206704865" sldId="319"/>
      <ac:picMk id="2" creationId="{CDD594B7-008A-706A-7167-07CAB2132DE1}"/>
    </ac:deMkLst>
    <p188:txBody>
      <a:bodyPr/>
      <a:lstStyle/>
      <a:p>
        <a:r>
          <a:rPr lang="ru-RU"/>
          <a:t>Нужна желтая подпись к рисунку</a:t>
        </a:r>
      </a:p>
    </p188:txBody>
  </p188:cm>
</p188:cmLst>
</file>

<file path=ppt/comments/modernComment_140_61360DE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513980B-E4C4-43AF-94D4-1BB9B22A5AC2}" authorId="{0DD22E68-AB25-3660-D504-6C3F770555DA}" created="2022-06-24T14:25:01.6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630932455" sldId="320"/>
      <ac:spMk id="22" creationId="{DF108B09-FB16-681F-F35D-7F7C6036CC75}"/>
    </ac:deMkLst>
    <p188:txBody>
      <a:bodyPr/>
      <a:lstStyle/>
      <a:p>
        <a:r>
          <a:rPr lang="ru-RU"/>
          <a:t>Не слишком сложный текст? Им все эти операции будут знакомы?</a:t>
        </a:r>
      </a:p>
    </p188:txBody>
  </p188:cm>
</p188:cmLst>
</file>

<file path=ppt/comments/modernComment_141_58A5FB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75302AF-9ED9-468F-9932-FBA18B9FE46A}" authorId="{0DD22E68-AB25-3660-D504-6C3F770555DA}" created="2022-06-24T14:26:04.495">
    <pc:sldMkLst xmlns:pc="http://schemas.microsoft.com/office/powerpoint/2013/main/command">
      <pc:docMk/>
      <pc:sldMk cId="1487272819" sldId="321"/>
    </pc:sldMkLst>
    <p188:txBody>
      <a:bodyPr/>
      <a:lstStyle/>
      <a:p>
        <a:r>
          <a:rPr lang="ru-RU"/>
          <a:t>Вроде такой слайд с такой картинкой уже был. Опять не хватает комментария, который бы помог при возвращении к презентации</a:t>
        </a:r>
      </a:p>
    </p188:txBody>
  </p188:cm>
</p188:cmLst>
</file>

<file path=ppt/comments/modernComment_142_8A243C0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EE7FFE7-AC06-4733-8BAD-4BBB7B3664C2}" authorId="{0DD22E68-AB25-3660-D504-6C3F770555DA}" created="2022-06-24T14:27:43.111">
    <pc:sldMkLst xmlns:pc="http://schemas.microsoft.com/office/powerpoint/2013/main/command">
      <pc:docMk/>
      <pc:sldMk cId="2317630467" sldId="322"/>
    </pc:sldMkLst>
    <p188:txBody>
      <a:bodyPr/>
      <a:lstStyle/>
      <a:p>
        <a:r>
          <a:rPr lang="ru-RU"/>
          <a:t>Не очень понятно про "настоящий учебный курс". Это должно быть в методичке?</a:t>
        </a:r>
      </a:p>
    </p188:txBody>
  </p188:cm>
</p188:cmLst>
</file>

<file path=ppt/comments/modernComment_145_7C5521A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D348852-AFBE-46E6-A4F6-02C47CCAB368}" authorId="{0DD22E68-AB25-3660-D504-6C3F770555DA}" created="2022-06-24T14:31:21.483">
    <pc:sldMkLst xmlns:pc="http://schemas.microsoft.com/office/powerpoint/2013/main/command">
      <pc:docMk/>
      <pc:sldMk cId="2085953963" sldId="325"/>
    </pc:sldMkLst>
    <p188:txBody>
      <a:bodyPr/>
      <a:lstStyle/>
      <a:p>
        <a:r>
          <a:rPr lang="ru-RU"/>
          <a:t>Все те же вопросы про картинки и отсутствие комментариев</a:t>
        </a:r>
      </a:p>
    </p188:txBody>
  </p188:cm>
</p188:cmLst>
</file>

<file path=ppt/comments/modernComment_146_1DE2029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82D48DB-2130-41F3-BCE5-85368F361E7A}" authorId="{0DD22E68-AB25-3660-D504-6C3F770555DA}" created="2022-06-24T14:31:27.082">
    <pc:sldMkLst xmlns:pc="http://schemas.microsoft.com/office/powerpoint/2013/main/command">
      <pc:docMk/>
      <pc:sldMk cId="501351060" sldId="326"/>
    </pc:sldMkLst>
    <p188:txBody>
      <a:bodyPr/>
      <a:lstStyle/>
      <a:p>
        <a:r>
          <a:rPr lang="ru-RU"/>
          <a:t>+ в методичку?</a:t>
        </a:r>
      </a:p>
    </p188:txBody>
  </p188:cm>
</p188:cmLst>
</file>

<file path=ppt/comments/modernComment_147_3CA56F2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C2728B6-DF2F-48EB-A804-53667CD08714}" authorId="{0DD22E68-AB25-3660-D504-6C3F770555DA}" created="2022-06-24T14:31:53.692">
    <pc:sldMkLst xmlns:pc="http://schemas.microsoft.com/office/powerpoint/2013/main/command">
      <pc:docMk/>
      <pc:sldMk cId="1017474856" sldId="327"/>
    </pc:sldMkLst>
    <p188:txBody>
      <a:bodyPr/>
      <a:lstStyle/>
      <a:p>
        <a:r>
          <a:rPr lang="ru-RU"/>
          <a:t>+</a:t>
        </a:r>
      </a:p>
    </p188:txBody>
  </p188:cm>
</p188:cmLst>
</file>

<file path=ppt/comments/modernComment_148_91B8044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A2B53C0-A94C-419E-AAD1-F32242E64444}" authorId="{0DD22E68-AB25-3660-D504-6C3F770555DA}" created="2022-06-24T14:31:58.968">
    <pc:sldMkLst xmlns:pc="http://schemas.microsoft.com/office/powerpoint/2013/main/command">
      <pc:docMk/>
      <pc:sldMk cId="2444756045" sldId="328"/>
    </pc:sldMkLst>
    <p188:txBody>
      <a:bodyPr/>
      <a:lstStyle/>
      <a:p>
        <a:r>
          <a:rPr lang="ru-RU"/>
          <a:t>+</a:t>
        </a:r>
      </a:p>
    </p188:txBody>
  </p188:cm>
</p188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4T18:14:34.61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62 24575,'39'0'0,"-5"0"0,-16 0 0,12 11 0,-8-3 0,6 3 0,-17 0 0,-4-5 0,-2 5 0,0 1 0,1-1 0,5-5 0,1-1 0,0 0 0,0-3 0,0 3 0,-1-5 0,1 0 0,0 0 0,0 0 0,0 0 0,-1 0 0,0 0 0,0 0 0,0 0 0,0 0 0,1 0 0,0 0 0,0 0 0,6 0 0,9 0 0,1 0 0,6 0 0,-7 0 0,-1 0 0,0 0 0,-6 0 0,5 0 0,-12 0 0,5 0 0,-6 0 0,0 0 0,-1 0 0,-5 5 0,9-4 0,-7 4 0,9-5 0,-5 0 0,18 0 0,0 0 0,18 0 0,-5 0 0,-8 0 0,7 0 0,-14 0 0,13 0 0,-12 0 0,-2 0 0,-2 0 0,-12 0 0,6 0 0,-7 0 0,-1 0 0,1 0 0,-1 0 0,0 0 0,0 0 0,1 0 0,6 0 0,2 0 0,6 0 0,1 0 0,-1 0 0,0 0 0,-6 0 0,5-6 0,-5 5 0,0-5 0,4 0 0,-10 4 0,11-4 0,-12 6 0,5 0 0,-6 0 0,7 0 0,-6 0 0,5 0 0,-6 0 0,0-5 0,0 4 0,6-4 0,-4 5 0,10 0 0,-10-6 0,11 5 0,-6-4 0,8 5 0,-7 0 0,4 0 0,-10-6 0,11 5 0,-5-4 0,6 5 0,-6-6 0,4 5 0,-4-5 0,7 6 0,-7-5 0,4 4 0,-10-5 0,11 6 0,-12-5 0,12 4 0,0-5 0,3 0 0,3 5 0,-11-5 0,5 0 0,-11 4 0,4-3 0,0 5 0,-4 0 0,4 0 0,-6 0 0,0 0 0,0 0 0,0 0 0,-1 0 0,8-6 0,-6 4 0,6-4 0,-8 6 0,1 0 0,0 0 0,0 0 0,0 0 0,0 0 0,0 0 0,0 0 0,0-5 0,0 3 0,6-3 0,-5 0 0,6 3 0,-7-3 0,6 5 0,-5 0 0,6 0 0,-7 0 0,6-6 0,-5 5 0,6-5 0,-7 6 0,5 0 0,-4 0 0,4 0 0,-5 0 0,0 0 0,-1 0 0,-5 5 0,4-4 0,-4 9 0,17-4 0,-9 1 0,15 4 0,-9-9 0,6 3 0,0-5 0,1 0 0,-1 0 0,0 0 0,1 0 0,-8 0 0,6 0 0,-5 0 0,0 0 0,-2 0 0,-6 0 0,0 0 0,0 0 0,0 0 0,-1 0 0,-4 6 0,-2 5 0,0 1 0,1-1 0,1 0 0,9-5 0,-8 1 0,3 3 0,0-9 0,-36-11 0,12 6 0,-22-11 0,10 15 0,5 0 0,-12 0 0,4 0 0,-4 0 0,6 0 0,6 0 0,-5 0 0,11 0 0,-5 0 0,7 0 0,0 0 0,0 0 0,-6 0 0,4 0 0,-18 0 0,10 0 0,-12 0 0,7 0 0,1 0 0,-1 0 0,7 0 0,2 0 0,6 0 0,0 0 0,0 0 0,1 0 0,0 0 0,0 0 0,-1 5 0,0 2 0,1 4 0,-1-4 0,0-2 0,5 0 0,-3 2 0,3 4 0,1 1 0,-5-6 0,5 5 0,-6-10 0,5 10 0,28-10 0,-9 4 0,20-5 0,-20 0 0,5 0 0,-3-5 0,3 4 0,-5-10 0,-1 10 0,8-11 0,-6 6 0,5-7 0,1 6 0,-6-3 0,5 3 0,1 0 0,-6 2 0,5 5 0,6 0 0,-9 0 0,15 0 0,-17 0 0,6 0 0,-7 0 0,-1 0 0,1 0 0,0 0 0,0 0 0,0 0 0,0 0 0,0 0 0,0 0 0,0 0 0,-1 0 0,1 0 0,0 0 0,0 0 0,0 0 0,0 0 0,-1 0 0,1 0 0,7 0 0,-1 0 0,8 0 0,-7 0 0,-1 0 0,1 0 0,-6 0 0,5 0 0,-6 0 0,0 0 0,0 0 0,0 0 0,0 0 0,0 0 0,0 0 0,-1 0 0,1 0 0,0 0 0,-1 0 0,1 0 0,0 0 0,0 0 0,0 0 0,0 0 0,0 0 0,6 0 0,-4 0 0,4 0 0,-6 0 0,0 0 0,0 0 0,0 0 0,-1 0 0,8 0 0,-6 0 0,6 0 0,-7 0 0,-1 0 0,1 0 0,0 0 0,7 0 0,-6 0 0,5 0 0,-6 0 0,0 0 0,7 0 0,-6 0 0,5 0 0,-6 0 0,0 0 0,0 0 0,0 0 0,0 0 0,0 0 0,0 0 0,6 6 0,-5-5 0,12 5 0,-11-6 0,10 0 0,-10 0 0,4 5 0,-6-3 0,0 3 0,0-5 0,0 0 0,-6 5 0,5-3 0,-5 3 0,6 0 0,0-3 0,0 3 0,0 0 0,6-4 0,2 5 0,6 0 0,-6-5 0,5 11 0,-12-11 0,12 5 0,-12-6 0,12 6 0,-11-5 0,4 5 0,-6 0 0,-6 0 0,0 5 0,-28-4 0,11-2 0,-18 0 0,17-4 0,0 4 0,-7 1 0,6-4 0,-11 4 0,10-6 0,-3 0 0,5 0 0,0 0 0,38 0 0,-18 0 0,31 0 0,-27 0 0,0 0 0,5 0 0,-4 0 0,4 0 0,-5 0 0,-1 0 0,1 0 0,0 0 0,-1 0 0,1 0 0,7 0 0,1 0 0,6 0 0,0 0 0,1 0 0,-1 0 0,0 0 0,1 0 0,-1 0 0,-6 0 0,-2 0 0,-6 0 0,0 0 0,0 0 0,0 0 0,0 0 0,-1 0 0,0 0 0,1 0 0,-1 0 0,1 0 0,7 0 0,1 0 0,6 0 0,-6 0 0,5 0 0,-6 0 0,8 0 0,-7 0 0,-2 0 0,0 0 0,-4 0 0,4 0 0,-6 0 0,0 0 0,0 0 0,0 0 0,0 0 0,-1 0 0,1 0 0,0 0 0,0 0 0,0 0 0,6 0 0,2 0 0,0 0 0,5 0 0,-5 0 0,6 0 0,1 0 0,-1 0 0,12 0 0,-9 0 0,3 0 0,-8 0 0,-10 0 0,11 0 0,-12 0 0,6 0 0,-8 0 0,1 0 0,0 0 0,0 0 0,0 0 0,0 0 0,0 0 0,6 5 0,-4-3 0,4 4 0,-6-6 0,6 6 0,-4-5 0,4 5 0,-6-6 0,0 0 0,0 0 0,0 5 0,-1-3 0,1 3 0,6-5 0,-4 0 0,4 0 0,-6 0 0,7 0 0,-6 0 0,5 0 0,1 0 0,-6 0 0,12 0 0,-12 0 0,12 0 0,-5 0 0,6 0 0,1 0 0,6 0 0,-4 0 0,12 0 0,-13 0 0,14 0 0,-7 0 0,9 0 0,-1 0 0,0 0 0,20 0 0,-23 0 0,21 0 0,-33 0 0,0 0 0,-4 0 0,-10 0 0,11 0 0,-12 0 0,5 0 0,-6 0 0,0 0 0,0 0 0,0 0 0,0 0 0,0 0 0,-1 0 0,1 0 0,7 0 0,-6 0 0,12 0 0,-5 0 0,6 0 0,0 0 0,1 0 0,-7 0 0,4 0 0,-10 0 0,4 0 0,-6 0 0,0 0 0,0 0 0,6 0 0,-4 0 0,4 0 0,-6 0 0,6 0 0,-4 0 0,10 0 0,-4 0 0,18 0 0,-8 0 0,8 0 0,-12 0 0,0 0 0,1 0 0,-1 0 0,0 0 0,1 0 0,-1 0 0,-6 0 0,5 0 0,-5 0 0,-1 0 0,6 6 0,-11-5 0,10 5 0,-10-6 0,10 6 0,-4-5 0,7 5 0,-1-6 0,0 0 0,1 0 0,11 0 0,-9 0 0,17 0 0,-18 0 0,6 6 0,-14-4 0,4 3 0,-4-5 0,0 0 0,-1 0 0,-8 6 0,8-5 0,-6 4 0,6-5 0,-1 6 0,-5-4 0,6 3 0,-1-5 0,-5 0 0,6 0 0,-1 0 0,-4 0 0,4 0 0,0 6 0,2-4 0,0 4 0,5-6 0,-5 0 0,0 5 0,4-4 0,-10 5 0,11-6 0,-12 0 0,12 0 0,-12 0 0,12 0 0,-5 0 0,6 0 0,-6 0 0,5 0 0,-5 0 0,6 0 0,1 0 0,-1 0 0,0 0 0,1 0 0,6 0 0,-4 0 0,-2 0 0,5 0 0,-16 0 0,16 0 0,-12 0 0,6 0 0,1 0 0,-1 0 0,-6 0 0,12 0 0,-10 0 0,5 0 0,6 0 0,-12 0 0,13 0 0,-7 0 0,7 0 0,-6 0 0,6 0 0,-8 0 0,0 0 0,0 0 0,1 0 0,-7 0 0,4 0 0,-4 0 0,0 0 0,10 0 0,-15 0 0,8 0 0,-11 0 0,0 0 0,0 0 0,0 0 0,0 0 0,0 0 0,-1 0 0,1 5 0,-5-4 0,-2 4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13.29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0 286 24575,'79'0'0,"4"0"0,12 0 0,-20 0 0,-25 0 0,1 0 0,39 0 0,-25 0 0,0 0 0,-36 0 0,-11 0 0,6 0 0,0-5 0,6 4 0,13-10 0,-1 4 0,0 0 0,-4 1 0,22 0 0,-14-1 0,21 0 0,-28 1 0,0 6 0,0-6 0,0 5 0,8-5-984,-6 6 0,14 0 0,19 0 0,-11 0 0,19 0 0,-26 0 0,26 0 0,-26 0 1125,-4 0 0,1 0-141,2 0-193,19-6 193,-19 4 0,3-15 0,-14 14 0,15-14 0,-33 10 983,8 0 0,-10-3 0,35-3 0,-20-1 0,28 1 0,-28 2 0,8 3-388,-6 1-595,56-12 0,-45 10 0,45-5 307,-56 3-307,14 9 0,-14-10 0,31 11 0,-27-5 0,8 5 0,1 2 0,-5-1 0,26 0 0,-37 0 0,4 0 0,-7 0 0,17 0 0,-19 0 0,3 0 0,1 0 0,6 0 0,-8 0 0,17 0 0,-26 0 0,2 0 0,-11 0 0,3 0 0,-11 4 0,9-2 0,-12 2 0,4-4 0,0 0 0,0 0 0,17 0 0,-6 5 0,28-4 0,-27 5 0,10-6 0,-21 5 0,0-4 0,-1 4 0,-4-1 0,-2 6 0,-4 0 0,0 5 0,0-5 0,0 0 0,0 1 0,0-1 0,-10 1 0,-11 1 0,-11 0 0,-15 2 0,-11 5 0,13-5 0,-3 4 0,30-11 0,-4 3 0,11-9 0,-5 4 0,0-5 0,-16 0 0,-3 0 0,-20 0 0,6 0 0,-33 0 0,27 0 0,-28 0 0,54 0 0,-11 0 0,28 0 0,-4 4 0,5-3 0,-5 9 0,-17-3 0,-1 0 0,-40 7 0,1-5 0,7 2 0,-3 1 0,15-3 0,0 0 0,-15 3 0,2-1 0,-22-2 0,34-1 0,4-2 0,-1-4 0,-7 4 0,48-1 0,0-4 0,1 4 0,-1-5 0,1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0.6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0 193 24575,'91'0'0,"-1"0"0,0 0 0,1 0 0,-1 0 0,1 0 0,-1 0 0,0 0 0,1 0 0,11 0 0,7 0 0,2 0 0,-2 0 0,-5 0 0,-8 0 0,-14 0 0,-15 0 0,5 0 0,-10 0 0,13 0 0,7 0 0,-16 0 0,-11 0 0,17 0 0,-25 0 0,-6 0 0,6 0 0,9 0 0,-5 0 0,33 0 0,-13 0 0,15 0 0,-9 6 0,0 3 0,-14 2 0,1-1 0,16 1 0,-23-1 0,-5-2 0,-12-6 0,-10 4 0,-12-6 0,8 0 0,-13 0 0,8 4 0,-6-2 0,3 2 0,-1 1 0,4-4 0,-9 9 0,4-9 0,-6 4 0,0-5 0,1 0 0,-1 0 0,1 0 0,12 0 0,-3 0 0,17 0 0,54 6 0,-21-4 0,-15 0 0,-1 2 0,21 3 0,-16-6 0,7 6 0,-9-3 0,2-1 0,12-2 0,-11 2 0,-4 0 0,-7-3 0,6 0 0,-14 0 0,14 0 0,11 0 0,-5 0-984,5 0 0,-11 0 0,-14 0 0,14 0 0,-14 0 0,16-5 0,-22 3 0,17-9 198,-31 10 1769,11-10 0,-14 9 0,17-8 0,-15 4 0,24-1 0,-24 2 0,15 0 0,-17 4-189,21-11-794,-16 11 0,35-5 0,-30 6 0,20 0 0,-8 0 0,51 0 0,-24 0 0,33 0 0,-44 0 0,1 0 0,9 0 0,10 0 0,19 0 0,3 0 0,-42 0 0,-1 0 0,26 0 0,1 0 0,-26 0 0,1 0 0,0 0 0,0 0 0,8 0 0,-6 0 0,-1 0 0,0 0 0,4 0 0,0 0 0,-2 0 0,-15 0 0,20 0 0,-18 0 0,44 0 0,-24-6 0,33-2 0,-35-7 0,-6 7 0,16-6 0,9 6 0,-13 0 0,-17 4 0,0 1 0,9 3 0,11 0 0,-19 0 0,11 0 0,-5 0-492,-3 0 0,1 0-492,9 0 492,-14 0 0,0 0-492,5 0 492,2 0 0,3 0-492,17 0 492,-22 1 0,0-2-492,6-5 0,26-3 0,-17-6 492,-10 8 0,0-1-492,10-6 755,-16 3 0,0 1 229,5-6 0,19 2 0,-33 2 0,15-2 0,-20 0 983,16-5 0,-33 12 0,0 2-656,-30 5 1,-4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2.66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1 287 24575,'87'0'0,"-35"0"0,1 0 0,-3 0 0,2 0-492,14 0 0,2 0 445,-3 0 0,-3 0 47,36 0 0,-5 0 0,-28 0 0,-1 0 0,13 0 0,-12 0 0,-5 0 353,-13 0-353,2 0 179,8 0-179,-1 0 0,35 0 0,-17 0 0,20 0 0,-20 0 0,-19 0 0,0 0 0,15 0 0,-16 0 0,-3 0 0,-10 0 0,6 0 0,0 0 0,37-6 0,-10 5 0,19-5 0,-28-1 0,26-1 0,-17 1 0,-10 0 0,0 0 0,10-1 0,-16 1 0,0-1 0,14 1 0,12 0 0,-10 7-492,-18-3 0,0-1-492,32 2 492,-10-1 0,-1-1-492,8-3 492,-29 6 0,-1 0-492,22-6 492,-27 7 0,2 0-492,31 0 492,-15 0 0,0 0-34,17 0 526,-29 0 0,-1 0 0,22 0 0,-6 0 0,3 0 0,19 0 491,-11 0 1,-2 0 491,-8 0 0,10 0 0,-25 0 0,17-6 0,-21 5 0,19-11 0,-31 10 0,6-4 0,-8 6-885,35-12-98,-27 9 0,38-9 0,-50 7 0,0 4 0,-19-5 0,0 6 0,-4 0 0,3 0 0,-4 0 0,-1-4 0,6 2 0,17-3 0,9 5 0,15-6 0,42-2 0,-22 0 0,-22 1 0,0 0 0,32-2 0,-17 0 0,15-5 0,-34 13 0,-1 0 0,27-12 0,14 11 0,-44-4 0,-8 6 0,0 0 0,35 0 0,-19 0 0,-4 0 0,-1 0 0,11 0 0,13 0 0,-25 0 0,15 0 0,-20 0 0,16 0 0,-27 0 0,-4 0 0,-7 0 0,20 0 0,-5 0 0,52 0 0,-42 0 0,26 0 0,-41 0 0,-7 0 0,-14 0 0,-6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7.14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0 506 24575,'92'0'0,"-41"0"0,2 0 0,3 0 0,1 0-492,5 0 0,0 0 236,-6 0 0,0 0-236,12 0 0,0 0 0,-10 0 0,0 0 0,1 0 0,-1 0-492,40 0 0,-12 0 0,-15 0 872,4 0 112,25 0 0,-33-7 0,-3 7 0,-3-1 0,-6-11 502,25 10-502,-45-9 0,27 10 0,-32-10 983,53 4 0,-44 0 0,28 1 0,-28 6 0,0 0 0,0 0-210,50 0-773,-29 0 0,-6-3 0,0-1 339,5 3-339,15-6 0,-6 7 0,8 0 0,0 0 0,1 0 0,0 0 0,-26 0 0,0 0 0,32 0 0,10 0 0,-19 0 0,-15 0 0,32-7 0,-3 6 0,-7-6 0,-1 7 0,-39 0 0,24 0 0,-21 0 0,11 0 0,-29 0 0,-5 0 0,-10 0 0,-48 0 0,-3 7 0,-46-5 0,9 11 0,13-12 0,-2 0 0,16 6 0,0 0-407,-22-5 0,0-2 407,-27 7 0,42-3 0,0-2 0,-36 0 0,32 4 0,3 1 0,-6-6 0,-26 5 0,53-6 0,-11 0 0,24 0 0,-10 0 0,13 0 0,-23 0 0,17 0 814,-9 0-814,-2 0 0,-45 0 0,23 0 0,-39 0 0,42 0 0,0 7 0,0 1 0,0 4 0,-2 3 0,-13 2 0,12-5 0,3-3 0,8-2-984,2-7 0,15 0 0,-20 0 0,28 0 0,-13 0 0,26 0 104,0 0 880,-6 0 983,-16 0 0,11 0 0,-21 0 0,29 0 0,-7 0 0,4 0-97,-6 0-886,4 0 0,-13 0 0,12 0 0,-8 0 0,4 0 0,-5 0 0,4 0 0,-15 0 0,14 5 0,-3 1 0,12 5 0,2 0 0,16-5 0,26-1 0,8-5 0,21 0 0,5 3 0,1 0 0,6-2 0,3 3 0,-1-1 0,-11-3 0,16 0 0,-8 0-492,-16 0 0,0 0-492,32 0 492,-15 0 0,0 0-492,17 0 492,-29 0 0,-1 0-492,22-7 492,3 0 0,4-2 3,-30 0 0,1 0 489,33-2 0,0-1 0,-37 4 0,-3-1 0,1 1 0,1 0 0,-2 0 0,3-1 0,32-6 0,1 0 0,-31 5 0,0 0 0,27-1 0,-5 0 0,-7-3-82,-18 10 0,0 0 82,15-11 0,-7 8 0,0 0 0,14-8 0,-17 7 0,0 1 0,17-1 0,10-5 0,-26 12 0,18-6 0,-12 1 0,21 4 0,-32-4 983,6 6 0,-18-6 0,21 5 0,-29-10 0,20 10 0,-39-4 0,4 5 0,1 0-817,10 0-166,-1-6 0,14 5 0,-7-4 0,6-1 0,0 4 0,50-16 0,-29 9 0,-7-1 0,2-1 0,13-4 0,9 0 0,-1-1 0,5-2 0,3-1 0,-35 8 0,1 1-315,33-9 0,-2 0 315,-4 4 0,-26 4 0,0 0 0,23 1 0,-19-1 0,-1 2 0,7 8 0,15-11 0,-33 11 0,-8-5 0,-18 6 0,-2 0 0,-52 12 630,10-3-630,-58 11 0,25 1 0,-14-5 0,15 5 0,-2-4 0,-3 0 0,-25 7 0,32-3 0,2-2 0,-10 2 0,18-2 0,-11 0 0,-2-3 0,10-6 0,0-1 0,-16-1 0,0-1 0,-2-1 0,-18-4 0,29 1 0,0 1 0,-40 3 0,14-2 0,-1-1 0,29 1 0,1-1-492,-30 4 0,3-2 251,14-4 241,1 11 0,24-6 0,-8 0 0,23 4 0,-3-10 0,14 4 0,-1-5 0,-1 0 983,-48 0-741,17 0-242,-36 7 0,19-6 0,7 12 0,-7-5 0,12 10 0,0 3 0,-15 6 0,18-4 0,2 0 0,2 4 0,8-1 0,7-6 0,-6 4 0,-12-4 0,14 0 0,-30 4 0,44-12 0,-18 1 0,28-9 0,-10 1 0,10-4 0,-3 4 0,9 0 0,-3-4 0,3 8 0,-4-8 0,-1 4 0,53-5 0,9 0 0,3 0 0,5 0-492,-3 0 0,1 0 245,9 0 1,4 0 246,4 0 0,3 0-492,6 0 0,1 0 0,5 0 0,2 0 485,-23 0 0,0 0 0,-2 0 7,9 0 0,-1 0-492,24 0 0,-6 0 368,-3 0 124,-36 0 0,-5 0 0,-8 0 0,1 0 0,-14-5 983,18-2-730,-12 0 730,9-4 0,-3 10 0,1-11-594,-1 10-389,0-9 0,0 9 0,-7-9 0,5 10 0,-5-10 0,1 4 0,4 0 0,-1-4 0,4 10 0,-4-5 0,-11 6 0,2 0 0,-14 0 0,13 0 0,-14 0 0,3 0 0,-4 0 0,-1 0 0,13 0 0,4 0 0,12 0 0,33 0 0,-25 0 0,25 0 0,-40 0 0,8 0 0,-19 0 0,-4 0 0,-54 0 0,-12 0 0,-18 0 0,2 0 0,-13 0 0,11 0 0,-11 0 0,-21 0 0,12 0 0,62 0 0,8 0 0,7 0 0,4 0 0,1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4T22:49:08.72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12 24575,'26'0'0,"-3"-5"0,-11 3 0,-1-3 0,1 5 0,0 0 0,-1 0 0,0 0 0,-1 0 0,-4 10 0,-1-3 0,0 5 0,1-8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10.8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24575,'68'0'0,"-17"0"0,2 0 0,-3 0 0,1 0-984,47 0 0,-55 0 0,30 0 0,-55 0 0,-2 0 0,-5 0 104,-1 0 880,7 0 983,0 0 0,7 0 0,6 0 0,30 11 0,-14-3 0,15 5-97,-31-2-886,-6-10 0,0 4 0,4 0 0,-3 2 0,14 4 0,-13 1 0,9 0 0,-11 0 0,17 0 0,-13 0 0,30 6 0,-23-4 0,15 4 0,-18-5 0,16 5 0,-20-5 0,23 10 0,-30-10 0,6 3 0,-16-5 0,4 4 0,-3-3 0,3 3 0,-9-4 0,4 0 0,-5-1 0,6 1 0,5 5 0,-4-5 0,3 5 0,2-5 0,-5 0 0,10 1 0,17 10 0,-10-8 0,26 8 0,-34-15 0,6-2 0,-16 0 0,-1-4 0,-4 8 0,-1 2 0,-5 0 0,-4-1 0,-8-6 0,-12-4 0,-17 0 0,-17 0 0,-20 0 0,30 0 0,-4 0 0,-20 0 0,-3 0 0,9 0 0,0 0-492,-9 0 0,3 0 0,19 0 0,5 0-492,-30 0 0,20 0 0,8 0 0,32 0 0,4 0 0,45 0 1967,5 0-492,12 0 1,5 0-63,44 0 62,-30 0 1,3 0-1,3 0 1,1 0-1,-4 0 1,1 0-1,24 0 1,-1 0-1,-26 0 1,-1 0-442,20 0 0,-2 0-50,-27 0 0,0 0 0,31 1 0,-3-2 0,3-4 0,-30 6 0,-10-4 0,-31-7 0,-7 5 0,-2-1 0,-3 1 0,4 5 462,1 0-462,13 0 0,69 0 0,-20 0-312,-11-3 1,3-1 311,21 2 0,-6-4 0,6 6 0,-33 0 0,-2 0 0,15 0 0,4 0 0,-46 0 0,-14 0 0,1 0 623,15 0-623,-5 0 0,19 0 0,0 0 0,18 0 0,1 0 0,15 0 0,4 0 0,20 0-492,-20 0 0,1 0 331,17 0 161,-16 0 0,6 0 0,0 0 0,-24 0 0,17 0 0,-48 0 0,7 0 983,-27 0-821,16 0-162,-6 0 0,45 0 0,-27 0 0,33 0 0,-23 0 0,3 0 0,3 0 0,14 0 0,-14 0 0,-3 0 0,-3 0 0,6 0 0,-14 0 0,34 0 0,-36 0 0,19 0 0,-34 0 0,0 0 0,6 0 0,53 0 0,-23-7 0,-7 6 0,2 1 0,13-7 0,0 7 0,6 0 0,-15-3 0,1 0 0,29 1 0,-12-4 0,-2-1 0,0 5 0,24-4 0,-40 6-984,24 0 0,-22 0 0,16 0 0,-34 0 0,5 0 0,-16 0 0,17 0 577,1 0 407,19 0 0,-25 0 0,11 0 0,-23 0 983,35 0 0,-21 0 0,29 0 0,-34 0 0,6 0 0,-8 0 0,28 11-569,-28-9-414,26 15 0,-39-10 0,19 6 0,-11 0 0,47 12 0,-40-10 0,35 14 0,-50-21 0,3 8 0,-13-15 0,0 4 0,-4-5 0,3 0 0,-5 0 0,0 0 0,7 0 0,-5 4 0,5-2 0,-11 2 0,-2-4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13.29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0 286 24575,'79'0'0,"4"0"0,12 0 0,-20 0 0,-25 0 0,1 0 0,39 0 0,-25 0 0,0 0 0,-36 0 0,-11 0 0,6 0 0,0-5 0,6 4 0,13-10 0,-1 4 0,0 0 0,-4 1 0,22 0 0,-14-1 0,21 0 0,-28 1 0,0 6 0,0-6 0,0 5 0,8-5-984,-6 6 0,14 0 0,19 0 0,-11 0 0,19 0 0,-26 0 0,26 0 0,-26 0 1125,-4 0 0,1 0-141,2 0-193,19-6 193,-19 4 0,3-15 0,-14 14 0,15-14 0,-33 10 983,8 0 0,-10-3 0,35-3 0,-20-1 0,28 1 0,-28 2 0,8 3-388,-6 1-595,56-12 0,-45 10 0,45-5 307,-56 3-307,14 9 0,-14-10 0,31 11 0,-27-5 0,8 5 0,1 2 0,-5-1 0,26 0 0,-37 0 0,4 0 0,-7 0 0,17 0 0,-19 0 0,3 0 0,1 0 0,6 0 0,-8 0 0,17 0 0,-26 0 0,2 0 0,-11 0 0,3 0 0,-11 4 0,9-2 0,-12 2 0,4-4 0,0 0 0,0 0 0,17 0 0,-6 5 0,28-4 0,-27 5 0,10-6 0,-21 5 0,0-4 0,-1 4 0,-4-1 0,-2 6 0,-4 0 0,0 5 0,0-5 0,0 0 0,0 1 0,0-1 0,-10 1 0,-11 1 0,-11 0 0,-15 2 0,-11 5 0,13-5 0,-3 4 0,30-11 0,-4 3 0,11-9 0,-5 4 0,0-5 0,-16 0 0,-3 0 0,-20 0 0,6 0 0,-33 0 0,27 0 0,-28 0 0,54 0 0,-11 0 0,28 0 0,-4 4 0,5-3 0,-5 9 0,-17-3 0,-1 0 0,-40 7 0,1-5 0,7 2 0,-3 1 0,15-3 0,0 0 0,-15 3 0,2-1 0,-22-2 0,34-1 0,4-2 0,-1-4 0,-7 4 0,48-1 0,0-4 0,1 4 0,-1-5 0,1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0.6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0 193 24575,'91'0'0,"-1"0"0,0 0 0,1 0 0,-1 0 0,1 0 0,-1 0 0,0 0 0,1 0 0,11 0 0,7 0 0,2 0 0,-2 0 0,-5 0 0,-8 0 0,-14 0 0,-15 0 0,5 0 0,-10 0 0,13 0 0,7 0 0,-16 0 0,-11 0 0,17 0 0,-25 0 0,-6 0 0,6 0 0,9 0 0,-5 0 0,33 0 0,-13 0 0,15 0 0,-9 6 0,0 3 0,-14 2 0,1-1 0,16 1 0,-23-1 0,-5-2 0,-12-6 0,-10 4 0,-12-6 0,8 0 0,-13 0 0,8 4 0,-6-2 0,3 2 0,-1 1 0,4-4 0,-9 9 0,4-9 0,-6 4 0,0-5 0,1 0 0,-1 0 0,1 0 0,12 0 0,-3 0 0,17 0 0,54 6 0,-21-4 0,-15 0 0,-1 2 0,21 3 0,-16-6 0,7 6 0,-9-3 0,2-1 0,12-2 0,-11 2 0,-4 0 0,-7-3 0,6 0 0,-14 0 0,14 0 0,11 0 0,-5 0-984,5 0 0,-11 0 0,-14 0 0,14 0 0,-14 0 0,16-5 0,-22 3 0,17-9 198,-31 10 1769,11-10 0,-14 9 0,17-8 0,-15 4 0,24-1 0,-24 2 0,15 0 0,-17 4-189,21-11-794,-16 11 0,35-5 0,-30 6 0,20 0 0,-8 0 0,51 0 0,-24 0 0,33 0 0,-44 0 0,1 0 0,9 0 0,10 0 0,19 0 0,3 0 0,-42 0 0,-1 0 0,26 0 0,1 0 0,-26 0 0,1 0 0,0 0 0,0 0 0,8 0 0,-6 0 0,-1 0 0,0 0 0,4 0 0,0 0 0,-2 0 0,-15 0 0,20 0 0,-18 0 0,44 0 0,-24-6 0,33-2 0,-35-7 0,-6 7 0,16-6 0,9 6 0,-13 0 0,-17 4 0,0 1 0,9 3 0,11 0 0,-19 0 0,11 0 0,-5 0-492,-3 0 0,1 0-492,9 0 492,-14 0 0,0 0-492,5 0 492,2 0 0,3 0-492,17 0 492,-22 1 0,0-2-492,6-5 0,26-3 0,-17-6 492,-10 8 0,0-1-492,10-6 755,-16 3 0,0 1 229,5-6 0,19 2 0,-33 2 0,15-2 0,-20 0 983,16-5 0,-33 12 0,0 2-656,-30 5 1,-4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2.66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1 287 24575,'87'0'0,"-35"0"0,1 0 0,-3 0 0,2 0-492,14 0 0,2 0 445,-3 0 0,-3 0 47,36 0 0,-5 0 0,-28 0 0,-1 0 0,13 0 0,-12 0 0,-5 0 353,-13 0-353,2 0 179,8 0-179,-1 0 0,35 0 0,-17 0 0,20 0 0,-20 0 0,-19 0 0,0 0 0,15 0 0,-16 0 0,-3 0 0,-10 0 0,6 0 0,0 0 0,37-6 0,-10 5 0,19-5 0,-28-1 0,26-1 0,-17 1 0,-10 0 0,0 0 0,10-1 0,-16 1 0,0-1 0,14 1 0,12 0 0,-10 7-492,-18-3 0,0-1-492,32 2 492,-10-1 0,-1-1-492,8-3 492,-29 6 0,-1 0-492,22-6 492,-27 7 0,2 0-492,31 0 492,-15 0 0,0 0-34,17 0 526,-29 0 0,-1 0 0,22 0 0,-6 0 0,3 0 0,19 0 491,-11 0 1,-2 0 491,-8 0 0,10 0 0,-25 0 0,17-6 0,-21 5 0,19-11 0,-31 10 0,6-4 0,-8 6-885,35-12-98,-27 9 0,38-9 0,-50 7 0,0 4 0,-19-5 0,0 6 0,-4 0 0,3 0 0,-4 0 0,-1-4 0,6 2 0,17-3 0,9 5 0,15-6 0,42-2 0,-22 0 0,-22 1 0,0 0 0,32-2 0,-17 0 0,15-5 0,-34 13 0,-1 0 0,27-12 0,14 11 0,-44-4 0,-8 6 0,0 0 0,35 0 0,-19 0 0,-4 0 0,-1 0 0,11 0 0,13 0 0,-25 0 0,15 0 0,-20 0 0,16 0 0,-27 0 0,-4 0 0,-7 0 0,20 0 0,-5 0 0,52 0 0,-42 0 0,26 0 0,-41 0 0,-7 0 0,-14 0 0,-6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7.14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0 506 24575,'92'0'0,"-41"0"0,2 0 0,3 0 0,1 0-492,5 0 0,0 0 236,-6 0 0,0 0-236,12 0 0,0 0 0,-10 0 0,0 0 0,1 0 0,-1 0-492,40 0 0,-12 0 0,-15 0 872,4 0 112,25 0 0,-33-7 0,-3 7 0,-3-1 0,-6-11 502,25 10-502,-45-9 0,27 10 0,-32-10 983,53 4 0,-44 0 0,28 1 0,-28 6 0,0 0 0,0 0-210,50 0-773,-29 0 0,-6-3 0,0-1 339,5 3-339,15-6 0,-6 7 0,8 0 0,0 0 0,1 0 0,0 0 0,-26 0 0,0 0 0,32 0 0,10 0 0,-19 0 0,-15 0 0,32-7 0,-3 6 0,-7-6 0,-1 7 0,-39 0 0,24 0 0,-21 0 0,11 0 0,-29 0 0,-5 0 0,-10 0 0,-48 0 0,-3 7 0,-46-5 0,9 11 0,13-12 0,-2 0 0,16 6 0,0 0-407,-22-5 0,0-2 407,-27 7 0,42-3 0,0-2 0,-36 0 0,32 4 0,3 1 0,-6-6 0,-26 5 0,53-6 0,-11 0 0,24 0 0,-10 0 0,13 0 0,-23 0 0,17 0 814,-9 0-814,-2 0 0,-45 0 0,23 0 0,-39 0 0,42 0 0,0 7 0,0 1 0,0 4 0,-2 3 0,-13 2 0,12-5 0,3-3 0,8-2-984,2-7 0,15 0 0,-20 0 0,28 0 0,-13 0 0,26 0 104,0 0 880,-6 0 983,-16 0 0,11 0 0,-21 0 0,29 0 0,-7 0 0,4 0-97,-6 0-886,4 0 0,-13 0 0,12 0 0,-8 0 0,4 0 0,-5 0 0,4 0 0,-15 0 0,14 5 0,-3 1 0,12 5 0,2 0 0,16-5 0,26-1 0,8-5 0,21 0 0,5 3 0,1 0 0,6-2 0,3 3 0,-1-1 0,-11-3 0,16 0 0,-8 0-492,-16 0 0,0 0-492,32 0 492,-15 0 0,0 0-492,17 0 492,-29 0 0,-1 0-492,22-7 492,3 0 0,4-2 3,-30 0 0,1 0 489,33-2 0,0-1 0,-37 4 0,-3-1 0,1 1 0,1 0 0,-2 0 0,3-1 0,32-6 0,1 0 0,-31 5 0,0 0 0,27-1 0,-5 0 0,-7-3-82,-18 10 0,0 0 82,15-11 0,-7 8 0,0 0 0,14-8 0,-17 7 0,0 1 0,17-1 0,10-5 0,-26 12 0,18-6 0,-12 1 0,21 4 0,-32-4 983,6 6 0,-18-6 0,21 5 0,-29-10 0,20 10 0,-39-4 0,4 5 0,1 0-817,10 0-166,-1-6 0,14 5 0,-7-4 0,6-1 0,0 4 0,50-16 0,-29 9 0,-7-1 0,2-1 0,13-4 0,9 0 0,-1-1 0,5-2 0,3-1 0,-35 8 0,1 1-315,33-9 0,-2 0 315,-4 4 0,-26 4 0,0 0 0,23 1 0,-19-1 0,-1 2 0,7 8 0,15-11 0,-33 11 0,-8-5 0,-18 6 0,-2 0 0,-52 12 630,10-3-630,-58 11 0,25 1 0,-14-5 0,15 5 0,-2-4 0,-3 0 0,-25 7 0,32-3 0,2-2 0,-10 2 0,18-2 0,-11 0 0,-2-3 0,10-6 0,0-1 0,-16-1 0,0-1 0,-2-1 0,-18-4 0,29 1 0,0 1 0,-40 3 0,14-2 0,-1-1 0,29 1 0,1-1-492,-30 4 0,3-2 251,14-4 241,1 11 0,24-6 0,-8 0 0,23 4 0,-3-10 0,14 4 0,-1-5 0,-1 0 983,-48 0-741,17 0-242,-36 7 0,19-6 0,7 12 0,-7-5 0,12 10 0,0 3 0,-15 6 0,18-4 0,2 0 0,2 4 0,8-1 0,7-6 0,-6 4 0,-12-4 0,14 0 0,-30 4 0,44-12 0,-18 1 0,28-9 0,-10 1 0,10-4 0,-3 4 0,9 0 0,-3-4 0,3 8 0,-4-8 0,-1 4 0,53-5 0,9 0 0,3 0 0,5 0-492,-3 0 0,1 0 245,9 0 1,4 0 246,4 0 0,3 0-492,6 0 0,1 0 0,5 0 0,2 0 485,-23 0 0,0 0 0,-2 0 7,9 0 0,-1 0-492,24 0 0,-6 0 368,-3 0 124,-36 0 0,-5 0 0,-8 0 0,1 0 0,-14-5 983,18-2-730,-12 0 730,9-4 0,-3 10 0,1-11-594,-1 10-389,0-9 0,0 9 0,-7-9 0,5 10 0,-5-10 0,1 4 0,4 0 0,-1-4 0,4 10 0,-4-5 0,-11 6 0,2 0 0,-14 0 0,13 0 0,-14 0 0,3 0 0,-4 0 0,-1 0 0,13 0 0,4 0 0,12 0 0,33 0 0,-25 0 0,25 0 0,-40 0 0,8 0 0,-19 0 0,-4 0 0,-54 0 0,-12 0 0,-18 0 0,2 0 0,-13 0 0,11 0 0,-11 0 0,-21 0 0,12 0 0,62 0 0,8 0 0,7 0 0,4 0 0,1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4T18:14:47.59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38 24575,'53'0'0,"2"0"-984,27 0 0,-9 0 492,-21 0 0,0 0-492,30 0 0,-16 0 0,-2 0 0,-12 0 905,-16 0 79,-3 0 983,-6 0 0,-7 0 0,-2 0 0,-6 0 0,0 0 0,0 0 0,0 0-897,0 0-86,-1 0 0,8 6 0,1-5 0,6 5 0,12-6 0,-9 0 0,9 0 0,-11 0 0,-1 0 0,0 0 0,-6 0 0,5 0 0,-12 0 0,12 0 0,-11 0 0,4 0 0,0 0 0,-4 0 0,10 0 0,-10 0 0,11 0 0,-12 0 0,12 0 0,-5 0 0,6 0 0,0 0 0,1 0 0,-1 0 0,8 0 0,-6 0 0,6 0 0,-1 0 0,-4 0 0,4 0 0,-6 6 0,-7-5 0,4 5 0,-10-6 0,10 6 0,-10-5 0,11 5 0,-5-6 0,18 6 0,-2-5 0,4 11 0,2-10 0,-7 3 0,9 2 0,-9-6 0,7 6 0,-14-7 0,13 0 0,-12 0 0,4 0 0,1 6 0,-6-4 0,6 10 0,0-11 0,-6 5 0,6 0 0,0-5 0,-6 11 0,6-11 0,-8 5 0,8-6 0,-6 0 0,6 0 0,-14 0 0,5 0 0,-5 0 0,6 0 0,1 0 0,-1 0 0,-6 0 0,4 0 0,-4 0 0,7 0 0,-1 0 0,0 0 0,1 0 0,-1 0 0,8 0 0,-6 6 0,14-4 0,-14 9 0,6-9 0,0 10 0,-6-10 0,13 10 0,-13-10 0,6 4 0,0 1 0,-6-5 0,14 4 0,5 0 0,-8-5 0,6 11 0,-11-11 0,-5 5 0,4 0 0,-6-4 0,-1 9 0,0-9 0,1 3 0,-7 1 0,4-5 0,4 4 0,0-5 0,13 0 0,-12 0 0,12 0 0,-5 0 0,16 0 0,2 0 0,8 0 0,11 0 0,2 0 0,10 0 0,0 0 0,0 0 0,0 0 0,0 0 0,-10 0 0,-2 0 0,-19 0 0,7 0 0,-16 0 0,0 0 0,-4 0 0,-13 0 0,6 0 0,-7 0 0,-1 0 0,-6 0 0,5 0 0,-6 6 0,8-4 0,-1 4 0,-6-6 0,5 0 0,6 0 0,-8 5 0,14-4 0,-17 4 0,6-5 0,8 0 0,-6 0 0,6 0 0,-8 0 0,8 0 0,-6 0 0,13 0 0,-12 0 0,5 0 0,-1 0 0,-4 0 0,12 0 0,-13 0 0,25 0 0,-22 0 0,15 0 0,-12 0 0,-6 0 0,13 0 0,-12 0 0,12 0 0,-5 7 0,-1-6 0,6 6 0,-5-1 0,0-4 0,5 4 0,-5-6 0,0 0 0,5 0 0,-5 0 0,0 6 0,5-4 0,-12 3 0,4 1 0,1-4 0,-6 4 0,14 0 0,-14-4 0,14 4 0,-7 0 0,9-4 0,-1 4 0,0-6 0,9 0 0,-6 0 0,14 0 0,-14 0 0,15 0 0,-7 0 0,0 0 0,7 0 0,-7 0 0,0 0 0,-2 0 0,-9 0 0,1 0 0,-1 0 0,0 0 0,-7 0 0,5 0 0,-12 0 0,4 0 0,1 0 0,-5 0 0,4 0 0,-6 0 0,-1 0 0,0 0 0,1 0 0,7 0 0,-6 0 0,6 0 0,-8 0 0,8 0 0,-6 0 0,6 0 0,-8 0 0,1 0 0,-1 0 0,0 0 0,-6 0 0,-2 0 0,-6 0 0,0 0 0,0 0 0,0 0 0,-5-4 0,-2-8 0,-5-1 0,0-5 0,0 0 0,-6 4 0,0-4 0,-6 5 0,-7-5 0,-1 4 0,-14-12 0,-4-5 0,-14-1 0,4-5 0,-13 5 0,16 3 0,-7 5 0,8 3 0,8 7 0,2 6 0,14-3 0,2 10 0,-1-5 0,5 6 0,-4 0 0,-1 0 0,6 0 0,-6 0 0,1 0 0,4 0 0,-4 0 0,6 0 0,-1 0 0,2 0 0,-1 0 0,0 0 0,1 0 0,-2 0 0,-5 0 0,-2 0 0,-14 0 0,5 0 0,-12 0 0,-4 0 0,0 0 0,-7 7 0,8-6 0,1 12 0,7-11 0,2 4 0,7-6 0,7 0 0,2 0 0,6 0 0,0 0 0,0 0 0,0 0 0,-7 0 0,-1 0 0,-6 0 0,-8 0 0,5 0 0,-12 0 0,5 0 0,-8 0 0,8 0 0,2 0 0,14 0 0,2 0 0,6 0 0,0 0 0,-1 0 0,2 0 0,-1 0 0,-5 0 0,-2 0 0,-7 0 0,0 0 0,-8 0 0,-2 0 0,-7 0 0,-10 0 0,8 0 0,-8 0 0,10 0 0,7 0 0,2 0 0,14 0 0,1 5 0,7-3 0,6 8 0,0-4 0,11 5 0,8-5 0,14-1 0,9 2 0,0-6 0,14 13 0,-12-12 0,14 5 0,-9-1 0,0-4 0,10 11 0,-8-11 0,7 5 0,-9-1 0,1-4 0,-1 4 0,-7 0 0,-2-5 0,-8 5 0,-6 0 0,5-5 0,-12 9 0,12-8 0,-5 3 0,6-5 0,0 6 0,8-5 0,11 12 0,0-11 0,26 5 0,-15 0 0,27-5 0,3 5 0,2-7 0,8 0 0,0 8 0,-18-6 0,16 6 0,-29-8 0,8 0 0,-19 0 0,-10 0 0,-10 0 0,-7 0 0,-8 0 0,0 0 0,-7 0 0,0 0 0,-1 0 0,-4 5 0,4-4 0,-5 5 0,6-6 0,-1 0 0,1 0 0,6 0 0,2 0 0,14 0 0,2 0 0,7 0 0,9 0 0,12 0 0,2 0 0,6 0 0,-9 0 0,0 0 0,-9 0 0,-2 0 0,-16 0 0,-2 0 0,-8 0 0,-6 0 0,-2 0 0,-6 0 0,0 0 0,0 0 0,-1 0 0,0 0 0,0 0 0,8 0 0,8 0 0,68 0 0,-37 0 0,-7 0 0,0 0 0,1 0 0,-14 0 0,12 0 0,-14 0 0,0 0 0,5 0 0,-19 0 0,10 0 0,-19 0 0,12 0 0,-12 0 0,6 0 0,-7 0 0,0 5 0,6-4 0,-5 5 0,12 0 0,-5-5 0,6 5 0,8 0 0,-6-4 0,14 4 0,-14-6 0,13 0 0,-12 6 0,12-4 0,-5 3 0,16-5 0,2 7 0,9-5 0,0 5 0,0-7 0,10 0 0,2 0 0,10 0 0,-10 0 0,8 0 0,-18 0 0,-1 0 0,-12 0 0,-9 0 0,-7 0 0,-9 0 0,-2 0 0,-11 0 0,4 0 0,-6 0 0,-1 0 0,0 0 0,1 0 0,-1 0 0,1 0 0,7 0 0,8 0 0,1 0 0,6 0 0,0 0 0,-6 0 0,14 0 0,-14 0 0,6 0 0,-8 0 0,0 6 0,1-5 0,-7 5 0,4-6 0,-4 0 0,7 6 0,-1-4 0,0 3 0,0-5 0,13 0 0,-10 0 0,16 0 0,-16 0 0,12 0 0,-13 0 0,13 0 0,-5 0 0,7 0 0,1 0 0,-1 0 0,0 7 0,0-6 0,0 6 0,9-7 0,-6 0 0,6 0 0,0 0 0,-7 0 0,16 0 0,-7 0 0,9 0 0,0 0 0,10 0 0,-8 0 0,18 0 0,-8 0 0,0 0 0,8 0 0,-18 0 0,18 0 0,-27 0 0,6 0 0,-19 0 0,-7 0 0,-8 0 0,-4 0 0,-10 0 0,4 0 0,-6 0 0,-1 0 0,1 0 0,-1 0 0,1 0 0,0 0 0,6 0 0,2 0 0,6 0 0,8 0 0,2 0 0,0 0 0,5 0 0,-13 0 0,6-6 0,-14 4 0,5-4 0,-12 1 0,6 4 0,-13-10 0,-49-3 0,31 6 0,-37-5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10.8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24575,'68'0'0,"-17"0"0,2 0 0,-3 0 0,1 0-984,47 0 0,-55 0 0,30 0 0,-55 0 0,-2 0 0,-5 0 104,-1 0 880,7 0 983,0 0 0,7 0 0,6 0 0,30 11 0,-14-3 0,15 5-97,-31-2-886,-6-10 0,0 4 0,4 0 0,-3 2 0,14 4 0,-13 1 0,9 0 0,-11 0 0,17 0 0,-13 0 0,30 6 0,-23-4 0,15 4 0,-18-5 0,16 5 0,-20-5 0,23 10 0,-30-10 0,6 3 0,-16-5 0,4 4 0,-3-3 0,3 3 0,-9-4 0,4 0 0,-5-1 0,6 1 0,5 5 0,-4-5 0,3 5 0,2-5 0,-5 0 0,10 1 0,17 10 0,-10-8 0,26 8 0,-34-15 0,6-2 0,-16 0 0,-1-4 0,-4 8 0,-1 2 0,-5 0 0,-4-1 0,-8-6 0,-12-4 0,-17 0 0,-17 0 0,-20 0 0,30 0 0,-4 0 0,-20 0 0,-3 0 0,9 0 0,0 0-492,-9 0 0,3 0 0,19 0 0,5 0-492,-30 0 0,20 0 0,8 0 0,32 0 0,4 0 0,45 0 1967,5 0-492,12 0 1,5 0-63,44 0 62,-30 0 1,3 0-1,3 0 1,1 0-1,-4 0 1,1 0-1,24 0 1,-1 0-1,-26 0 1,-1 0-442,20 0 0,-2 0-50,-27 0 0,0 0 0,31 1 0,-3-2 0,3-4 0,-30 6 0,-10-4 0,-31-7 0,-7 5 0,-2-1 0,-3 1 0,4 5 462,1 0-462,13 0 0,69 0 0,-20 0-312,-11-3 1,3-1 311,21 2 0,-6-4 0,6 6 0,-33 0 0,-2 0 0,15 0 0,4 0 0,-46 0 0,-14 0 0,1 0 623,15 0-623,-5 0 0,19 0 0,0 0 0,18 0 0,1 0 0,15 0 0,4 0 0,20 0-492,-20 0 0,1 0 331,17 0 161,-16 0 0,6 0 0,0 0 0,-24 0 0,17 0 0,-48 0 0,7 0 983,-27 0-821,16 0-162,-6 0 0,45 0 0,-27 0 0,33 0 0,-23 0 0,3 0 0,3 0 0,14 0 0,-14 0 0,-3 0 0,-3 0 0,6 0 0,-14 0 0,34 0 0,-36 0 0,19 0 0,-34 0 0,0 0 0,6 0 0,53 0 0,-23-7 0,-7 6 0,2 1 0,13-7 0,0 7 0,6 0 0,-15-3 0,1 0 0,29 1 0,-12-4 0,-2-1 0,0 5 0,24-4 0,-40 6-984,24 0 0,-22 0 0,16 0 0,-34 0 0,5 0 0,-16 0 0,17 0 577,1 0 407,19 0 0,-25 0 0,11 0 0,-23 0 983,35 0 0,-21 0 0,29 0 0,-34 0 0,6 0 0,-8 0 0,28 11-569,-28-9-414,26 15 0,-39-10 0,19 6 0,-11 0 0,47 12 0,-40-10 0,35 14 0,-50-21 0,3 8 0,-13-15 0,0 4 0,-4-5 0,3 0 0,-5 0 0,0 0 0,7 0 0,-5 4 0,5-2 0,-11 2 0,-2-4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13.29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0 286 24575,'79'0'0,"4"0"0,12 0 0,-20 0 0,-25 0 0,1 0 0,39 0 0,-25 0 0,0 0 0,-36 0 0,-11 0 0,6 0 0,0-5 0,6 4 0,13-10 0,-1 4 0,0 0 0,-4 1 0,22 0 0,-14-1 0,21 0 0,-28 1 0,0 6 0,0-6 0,0 5 0,8-5-984,-6 6 0,14 0 0,19 0 0,-11 0 0,19 0 0,-26 0 0,26 0 0,-26 0 1125,-4 0 0,1 0-141,2 0-193,19-6 193,-19 4 0,3-15 0,-14 14 0,15-14 0,-33 10 983,8 0 0,-10-3 0,35-3 0,-20-1 0,28 1 0,-28 2 0,8 3-388,-6 1-595,56-12 0,-45 10 0,45-5 307,-56 3-307,14 9 0,-14-10 0,31 11 0,-27-5 0,8 5 0,1 2 0,-5-1 0,26 0 0,-37 0 0,4 0 0,-7 0 0,17 0 0,-19 0 0,3 0 0,1 0 0,6 0 0,-8 0 0,17 0 0,-26 0 0,2 0 0,-11 0 0,3 0 0,-11 4 0,9-2 0,-12 2 0,4-4 0,0 0 0,0 0 0,17 0 0,-6 5 0,28-4 0,-27 5 0,10-6 0,-21 5 0,0-4 0,-1 4 0,-4-1 0,-2 6 0,-4 0 0,0 5 0,0-5 0,0 0 0,0 1 0,0-1 0,-10 1 0,-11 1 0,-11 0 0,-15 2 0,-11 5 0,13-5 0,-3 4 0,30-11 0,-4 3 0,11-9 0,-5 4 0,0-5 0,-16 0 0,-3 0 0,-20 0 0,6 0 0,-33 0 0,27 0 0,-28 0 0,54 0 0,-11 0 0,28 0 0,-4 4 0,5-3 0,-5 9 0,-17-3 0,-1 0 0,-40 7 0,1-5 0,7 2 0,-3 1 0,15-3 0,0 0 0,-15 3 0,2-1 0,-22-2 0,34-1 0,4-2 0,-1-4 0,-7 4 0,48-1 0,0-4 0,1 4 0,-1-5 0,1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0.6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0 193 24575,'91'0'0,"-1"0"0,0 0 0,1 0 0,-1 0 0,1 0 0,-1 0 0,0 0 0,1 0 0,11 0 0,7 0 0,2 0 0,-2 0 0,-5 0 0,-8 0 0,-14 0 0,-15 0 0,5 0 0,-10 0 0,13 0 0,7 0 0,-16 0 0,-11 0 0,17 0 0,-25 0 0,-6 0 0,6 0 0,9 0 0,-5 0 0,33 0 0,-13 0 0,15 0 0,-9 6 0,0 3 0,-14 2 0,1-1 0,16 1 0,-23-1 0,-5-2 0,-12-6 0,-10 4 0,-12-6 0,8 0 0,-13 0 0,8 4 0,-6-2 0,3 2 0,-1 1 0,4-4 0,-9 9 0,4-9 0,-6 4 0,0-5 0,1 0 0,-1 0 0,1 0 0,12 0 0,-3 0 0,17 0 0,54 6 0,-21-4 0,-15 0 0,-1 2 0,21 3 0,-16-6 0,7 6 0,-9-3 0,2-1 0,12-2 0,-11 2 0,-4 0 0,-7-3 0,6 0 0,-14 0 0,14 0 0,11 0 0,-5 0-984,5 0 0,-11 0 0,-14 0 0,14 0 0,-14 0 0,16-5 0,-22 3 0,17-9 198,-31 10 1769,11-10 0,-14 9 0,17-8 0,-15 4 0,24-1 0,-24 2 0,15 0 0,-17 4-189,21-11-794,-16 11 0,35-5 0,-30 6 0,20 0 0,-8 0 0,51 0 0,-24 0 0,33 0 0,-44 0 0,1 0 0,9 0 0,10 0 0,19 0 0,3 0 0,-42 0 0,-1 0 0,26 0 0,1 0 0,-26 0 0,1 0 0,0 0 0,0 0 0,8 0 0,-6 0 0,-1 0 0,0 0 0,4 0 0,0 0 0,-2 0 0,-15 0 0,20 0 0,-18 0 0,44 0 0,-24-6 0,33-2 0,-35-7 0,-6 7 0,16-6 0,9 6 0,-13 0 0,-17 4 0,0 1 0,9 3 0,11 0 0,-19 0 0,11 0 0,-5 0-492,-3 0 0,1 0-492,9 0 492,-14 0 0,0 0-492,5 0 492,2 0 0,3 0-492,17 0 492,-22 1 0,0-2-492,6-5 0,26-3 0,-17-6 492,-10 8 0,0-1-492,10-6 755,-16 3 0,0 1 229,5-6 0,19 2 0,-33 2 0,15-2 0,-20 0 983,16-5 0,-33 12 0,0 2-656,-30 5 1,-4 0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2.66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1 287 24575,'87'0'0,"-35"0"0,1 0 0,-3 0 0,2 0-492,14 0 0,2 0 445,-3 0 0,-3 0 47,36 0 0,-5 0 0,-28 0 0,-1 0 0,13 0 0,-12 0 0,-5 0 353,-13 0-353,2 0 179,8 0-179,-1 0 0,35 0 0,-17 0 0,20 0 0,-20 0 0,-19 0 0,0 0 0,15 0 0,-16 0 0,-3 0 0,-10 0 0,6 0 0,0 0 0,37-6 0,-10 5 0,19-5 0,-28-1 0,26-1 0,-17 1 0,-10 0 0,0 0 0,10-1 0,-16 1 0,0-1 0,14 1 0,12 0 0,-10 7-492,-18-3 0,0-1-492,32 2 492,-10-1 0,-1-1-492,8-3 492,-29 6 0,-1 0-492,22-6 492,-27 7 0,2 0-492,31 0 492,-15 0 0,0 0-34,17 0 526,-29 0 0,-1 0 0,22 0 0,-6 0 0,3 0 0,19 0 491,-11 0 1,-2 0 491,-8 0 0,10 0 0,-25 0 0,17-6 0,-21 5 0,19-11 0,-31 10 0,6-4 0,-8 6-885,35-12-98,-27 9 0,38-9 0,-50 7 0,0 4 0,-19-5 0,0 6 0,-4 0 0,3 0 0,-4 0 0,-1-4 0,6 2 0,17-3 0,9 5 0,15-6 0,42-2 0,-22 0 0,-22 1 0,0 0 0,32-2 0,-17 0 0,15-5 0,-34 13 0,-1 0 0,27-12 0,14 11 0,-44-4 0,-8 6 0,0 0 0,35 0 0,-19 0 0,-4 0 0,-1 0 0,11 0 0,13 0 0,-25 0 0,15 0 0,-20 0 0,16 0 0,-27 0 0,-4 0 0,-7 0 0,20 0 0,-5 0 0,52 0 0,-42 0 0,26 0 0,-41 0 0,-7 0 0,-14 0 0,-6 0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7.14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0 506 24575,'92'0'0,"-41"0"0,2 0 0,3 0 0,1 0-492,5 0 0,0 0 236,-6 0 0,0 0-236,12 0 0,0 0 0,-10 0 0,0 0 0,1 0 0,-1 0-492,40 0 0,-12 0 0,-15 0 872,4 0 112,25 0 0,-33-7 0,-3 7 0,-3-1 0,-6-11 502,25 10-502,-45-9 0,27 10 0,-32-10 983,53 4 0,-44 0 0,28 1 0,-28 6 0,0 0 0,0 0-210,50 0-773,-29 0 0,-6-3 0,0-1 339,5 3-339,15-6 0,-6 7 0,8 0 0,0 0 0,1 0 0,0 0 0,-26 0 0,0 0 0,32 0 0,10 0 0,-19 0 0,-15 0 0,32-7 0,-3 6 0,-7-6 0,-1 7 0,-39 0 0,24 0 0,-21 0 0,11 0 0,-29 0 0,-5 0 0,-10 0 0,-48 0 0,-3 7 0,-46-5 0,9 11 0,13-12 0,-2 0 0,16 6 0,0 0-407,-22-5 0,0-2 407,-27 7 0,42-3 0,0-2 0,-36 0 0,32 4 0,3 1 0,-6-6 0,-26 5 0,53-6 0,-11 0 0,24 0 0,-10 0 0,13 0 0,-23 0 0,17 0 814,-9 0-814,-2 0 0,-45 0 0,23 0 0,-39 0 0,42 0 0,0 7 0,0 1 0,0 4 0,-2 3 0,-13 2 0,12-5 0,3-3 0,8-2-984,2-7 0,15 0 0,-20 0 0,28 0 0,-13 0 0,26 0 104,0 0 880,-6 0 983,-16 0 0,11 0 0,-21 0 0,29 0 0,-7 0 0,4 0-97,-6 0-886,4 0 0,-13 0 0,12 0 0,-8 0 0,4 0 0,-5 0 0,4 0 0,-15 0 0,14 5 0,-3 1 0,12 5 0,2 0 0,16-5 0,26-1 0,8-5 0,21 0 0,5 3 0,1 0 0,6-2 0,3 3 0,-1-1 0,-11-3 0,16 0 0,-8 0-492,-16 0 0,0 0-492,32 0 492,-15 0 0,0 0-492,17 0 492,-29 0 0,-1 0-492,22-7 492,3 0 0,4-2 3,-30 0 0,1 0 489,33-2 0,0-1 0,-37 4 0,-3-1 0,1 1 0,1 0 0,-2 0 0,3-1 0,32-6 0,1 0 0,-31 5 0,0 0 0,27-1 0,-5 0 0,-7-3-82,-18 10 0,0 0 82,15-11 0,-7 8 0,0 0 0,14-8 0,-17 7 0,0 1 0,17-1 0,10-5 0,-26 12 0,18-6 0,-12 1 0,21 4 0,-32-4 983,6 6 0,-18-6 0,21 5 0,-29-10 0,20 10 0,-39-4 0,4 5 0,1 0-817,10 0-166,-1-6 0,14 5 0,-7-4 0,6-1 0,0 4 0,50-16 0,-29 9 0,-7-1 0,2-1 0,13-4 0,9 0 0,-1-1 0,5-2 0,3-1 0,-35 8 0,1 1-315,33-9 0,-2 0 315,-4 4 0,-26 4 0,0 0 0,23 1 0,-19-1 0,-1 2 0,7 8 0,15-11 0,-33 11 0,-8-5 0,-18 6 0,-2 0 0,-52 12 630,10-3-630,-58 11 0,25 1 0,-14-5 0,15 5 0,-2-4 0,-3 0 0,-25 7 0,32-3 0,2-2 0,-10 2 0,18-2 0,-11 0 0,-2-3 0,10-6 0,0-1 0,-16-1 0,0-1 0,-2-1 0,-18-4 0,29 1 0,0 1 0,-40 3 0,14-2 0,-1-1 0,29 1 0,1-1-492,-30 4 0,3-2 251,14-4 241,1 11 0,24-6 0,-8 0 0,23 4 0,-3-10 0,14 4 0,-1-5 0,-1 0 983,-48 0-741,17 0-242,-36 7 0,19-6 0,7 12 0,-7-5 0,12 10 0,0 3 0,-15 6 0,18-4 0,2 0 0,2 4 0,8-1 0,7-6 0,-6 4 0,-12-4 0,14 0 0,-30 4 0,44-12 0,-18 1 0,28-9 0,-10 1 0,10-4 0,-3 4 0,9 0 0,-3-4 0,3 8 0,-4-8 0,-1 4 0,53-5 0,9 0 0,3 0 0,5 0-492,-3 0 0,1 0 245,9 0 1,4 0 246,4 0 0,3 0-492,6 0 0,1 0 0,5 0 0,2 0 485,-23 0 0,0 0 0,-2 0 7,9 0 0,-1 0-492,24 0 0,-6 0 368,-3 0 124,-36 0 0,-5 0 0,-8 0 0,1 0 0,-14-5 983,18-2-730,-12 0 730,9-4 0,-3 10 0,1-11-594,-1 10-389,0-9 0,0 9 0,-7-9 0,5 10 0,-5-10 0,1 4 0,4 0 0,-1-4 0,4 10 0,-4-5 0,-11 6 0,2 0 0,-14 0 0,13 0 0,-14 0 0,3 0 0,-4 0 0,-1 0 0,13 0 0,4 0 0,12 0 0,33 0 0,-25 0 0,25 0 0,-40 0 0,8 0 0,-19 0 0,-4 0 0,-54 0 0,-12 0 0,-18 0 0,2 0 0,-13 0 0,11 0 0,-11 0 0,-21 0 0,12 0 0,62 0 0,8 0 0,7 0 0,4 0 0,1 0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10.8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24575,'68'0'0,"-17"0"0,2 0 0,-3 0 0,1 0-984,47 0 0,-55 0 0,30 0 0,-55 0 0,-2 0 0,-5 0 104,-1 0 880,7 0 983,0 0 0,7 0 0,6 0 0,30 11 0,-14-3 0,15 5-97,-31-2-886,-6-10 0,0 4 0,4 0 0,-3 2 0,14 4 0,-13 1 0,9 0 0,-11 0 0,17 0 0,-13 0 0,30 6 0,-23-4 0,15 4 0,-18-5 0,16 5 0,-20-5 0,23 10 0,-30-10 0,6 3 0,-16-5 0,4 4 0,-3-3 0,3 3 0,-9-4 0,4 0 0,-5-1 0,6 1 0,5 5 0,-4-5 0,3 5 0,2-5 0,-5 0 0,10 1 0,17 10 0,-10-8 0,26 8 0,-34-15 0,6-2 0,-16 0 0,-1-4 0,-4 8 0,-1 2 0,-5 0 0,-4-1 0,-8-6 0,-12-4 0,-17 0 0,-17 0 0,-20 0 0,30 0 0,-4 0 0,-20 0 0,-3 0 0,9 0 0,0 0-492,-9 0 0,3 0 0,19 0 0,5 0-492,-30 0 0,20 0 0,8 0 0,32 0 0,4 0 0,45 0 1967,5 0-492,12 0 1,5 0-63,44 0 62,-30 0 1,3 0-1,3 0 1,1 0-1,-4 0 1,1 0-1,24 0 1,-1 0-1,-26 0 1,-1 0-442,20 0 0,-2 0-50,-27 0 0,0 0 0,31 1 0,-3-2 0,3-4 0,-30 6 0,-10-4 0,-31-7 0,-7 5 0,-2-1 0,-3 1 0,4 5 462,1 0-462,13 0 0,69 0 0,-20 0-312,-11-3 1,3-1 311,21 2 0,-6-4 0,6 6 0,-33 0 0,-2 0 0,15 0 0,4 0 0,-46 0 0,-14 0 0,1 0 623,15 0-623,-5 0 0,19 0 0,0 0 0,18 0 0,1 0 0,15 0 0,4 0 0,20 0-492,-20 0 0,1 0 331,17 0 161,-16 0 0,6 0 0,0 0 0,-24 0 0,17 0 0,-48 0 0,7 0 983,-27 0-821,16 0-162,-6 0 0,45 0 0,-27 0 0,33 0 0,-23 0 0,3 0 0,3 0 0,14 0 0,-14 0 0,-3 0 0,-3 0 0,6 0 0,-14 0 0,34 0 0,-36 0 0,19 0 0,-34 0 0,0 0 0,6 0 0,53 0 0,-23-7 0,-7 6 0,2 1 0,13-7 0,0 7 0,6 0 0,-15-3 0,1 0 0,29 1 0,-12-4 0,-2-1 0,0 5 0,24-4 0,-40 6-984,24 0 0,-22 0 0,16 0 0,-34 0 0,5 0 0,-16 0 0,17 0 577,1 0 407,19 0 0,-25 0 0,11 0 0,-23 0 983,35 0 0,-21 0 0,29 0 0,-34 0 0,6 0 0,-8 0 0,28 11-569,-28-9-414,26 15 0,-39-10 0,19 6 0,-11 0 0,47 12 0,-40-10 0,35 14 0,-50-21 0,3 8 0,-13-15 0,0 4 0,-4-5 0,3 0 0,-5 0 0,0 0 0,7 0 0,-5 4 0,5-2 0,-11 2 0,-2-4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13.29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0 286 24575,'79'0'0,"4"0"0,12 0 0,-20 0 0,-25 0 0,1 0 0,39 0 0,-25 0 0,0 0 0,-36 0 0,-11 0 0,6 0 0,0-5 0,6 4 0,13-10 0,-1 4 0,0 0 0,-4 1 0,22 0 0,-14-1 0,21 0 0,-28 1 0,0 6 0,0-6 0,0 5 0,8-5-984,-6 6 0,14 0 0,19 0 0,-11 0 0,19 0 0,-26 0 0,26 0 0,-26 0 1125,-4 0 0,1 0-141,2 0-193,19-6 193,-19 4 0,3-15 0,-14 14 0,15-14 0,-33 10 983,8 0 0,-10-3 0,35-3 0,-20-1 0,28 1 0,-28 2 0,8 3-388,-6 1-595,56-12 0,-45 10 0,45-5 307,-56 3-307,14 9 0,-14-10 0,31 11 0,-27-5 0,8 5 0,1 2 0,-5-1 0,26 0 0,-37 0 0,4 0 0,-7 0 0,17 0 0,-19 0 0,3 0 0,1 0 0,6 0 0,-8 0 0,17 0 0,-26 0 0,2 0 0,-11 0 0,3 0 0,-11 4 0,9-2 0,-12 2 0,4-4 0,0 0 0,0 0 0,17 0 0,-6 5 0,28-4 0,-27 5 0,10-6 0,-21 5 0,0-4 0,-1 4 0,-4-1 0,-2 6 0,-4 0 0,0 5 0,0-5 0,0 0 0,0 1 0,0-1 0,-10 1 0,-11 1 0,-11 0 0,-15 2 0,-11 5 0,13-5 0,-3 4 0,30-11 0,-4 3 0,11-9 0,-5 4 0,0-5 0,-16 0 0,-3 0 0,-20 0 0,6 0 0,-33 0 0,27 0 0,-28 0 0,54 0 0,-11 0 0,28 0 0,-4 4 0,5-3 0,-5 9 0,-17-3 0,-1 0 0,-40 7 0,1-5 0,7 2 0,-3 1 0,15-3 0,0 0 0,-15 3 0,2-1 0,-22-2 0,34-1 0,4-2 0,-1-4 0,-7 4 0,48-1 0,0-4 0,1 4 0,-1-5 0,1 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0.6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0 193 24575,'91'0'0,"-1"0"0,0 0 0,1 0 0,-1 0 0,1 0 0,-1 0 0,0 0 0,1 0 0,11 0 0,7 0 0,2 0 0,-2 0 0,-5 0 0,-8 0 0,-14 0 0,-15 0 0,5 0 0,-10 0 0,13 0 0,7 0 0,-16 0 0,-11 0 0,17 0 0,-25 0 0,-6 0 0,6 0 0,9 0 0,-5 0 0,33 0 0,-13 0 0,15 0 0,-9 6 0,0 3 0,-14 2 0,1-1 0,16 1 0,-23-1 0,-5-2 0,-12-6 0,-10 4 0,-12-6 0,8 0 0,-13 0 0,8 4 0,-6-2 0,3 2 0,-1 1 0,4-4 0,-9 9 0,4-9 0,-6 4 0,0-5 0,1 0 0,-1 0 0,1 0 0,12 0 0,-3 0 0,17 0 0,54 6 0,-21-4 0,-15 0 0,-1 2 0,21 3 0,-16-6 0,7 6 0,-9-3 0,2-1 0,12-2 0,-11 2 0,-4 0 0,-7-3 0,6 0 0,-14 0 0,14 0 0,11 0 0,-5 0-984,5 0 0,-11 0 0,-14 0 0,14 0 0,-14 0 0,16-5 0,-22 3 0,17-9 198,-31 10 1769,11-10 0,-14 9 0,17-8 0,-15 4 0,24-1 0,-24 2 0,15 0 0,-17 4-189,21-11-794,-16 11 0,35-5 0,-30 6 0,20 0 0,-8 0 0,51 0 0,-24 0 0,33 0 0,-44 0 0,1 0 0,9 0 0,10 0 0,19 0 0,3 0 0,-42 0 0,-1 0 0,26 0 0,1 0 0,-26 0 0,1 0 0,0 0 0,0 0 0,8 0 0,-6 0 0,-1 0 0,0 0 0,4 0 0,0 0 0,-2 0 0,-15 0 0,20 0 0,-18 0 0,44 0 0,-24-6 0,33-2 0,-35-7 0,-6 7 0,16-6 0,9 6 0,-13 0 0,-17 4 0,0 1 0,9 3 0,11 0 0,-19 0 0,11 0 0,-5 0-492,-3 0 0,1 0-492,9 0 492,-14 0 0,0 0-492,5 0 492,2 0 0,3 0-492,17 0 492,-22 1 0,0-2-492,6-5 0,26-3 0,-17-6 492,-10 8 0,0-1-492,10-6 755,-16 3 0,0 1 229,5-6 0,19 2 0,-33 2 0,15-2 0,-20 0 983,16-5 0,-33 12 0,0 2-656,-30 5 1,-4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2.66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1 287 24575,'87'0'0,"-35"0"0,1 0 0,-3 0 0,2 0-492,14 0 0,2 0 445,-3 0 0,-3 0 47,36 0 0,-5 0 0,-28 0 0,-1 0 0,13 0 0,-12 0 0,-5 0 353,-13 0-353,2 0 179,8 0-179,-1 0 0,35 0 0,-17 0 0,20 0 0,-20 0 0,-19 0 0,0 0 0,15 0 0,-16 0 0,-3 0 0,-10 0 0,6 0 0,0 0 0,37-6 0,-10 5 0,19-5 0,-28-1 0,26-1 0,-17 1 0,-10 0 0,0 0 0,10-1 0,-16 1 0,0-1 0,14 1 0,12 0 0,-10 7-492,-18-3 0,0-1-492,32 2 492,-10-1 0,-1-1-492,8-3 492,-29 6 0,-1 0-492,22-6 492,-27 7 0,2 0-492,31 0 492,-15 0 0,0 0-34,17 0 526,-29 0 0,-1 0 0,22 0 0,-6 0 0,3 0 0,19 0 491,-11 0 1,-2 0 491,-8 0 0,10 0 0,-25 0 0,17-6 0,-21 5 0,19-11 0,-31 10 0,6-4 0,-8 6-885,35-12-98,-27 9 0,38-9 0,-50 7 0,0 4 0,-19-5 0,0 6 0,-4 0 0,3 0 0,-4 0 0,-1-4 0,6 2 0,17-3 0,9 5 0,15-6 0,42-2 0,-22 0 0,-22 1 0,0 0 0,32-2 0,-17 0 0,15-5 0,-34 13 0,-1 0 0,27-12 0,14 11 0,-44-4 0,-8 6 0,0 0 0,35 0 0,-19 0 0,-4 0 0,-1 0 0,11 0 0,13 0 0,-25 0 0,15 0 0,-20 0 0,16 0 0,-27 0 0,-4 0 0,-7 0 0,20 0 0,-5 0 0,52 0 0,-42 0 0,26 0 0,-41 0 0,-7 0 0,-14 0 0,-6 0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7.14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0 506 24575,'92'0'0,"-41"0"0,2 0 0,3 0 0,1 0-492,5 0 0,0 0 236,-6 0 0,0 0-236,12 0 0,0 0 0,-10 0 0,0 0 0,1 0 0,-1 0-492,40 0 0,-12 0 0,-15 0 872,4 0 112,25 0 0,-33-7 0,-3 7 0,-3-1 0,-6-11 502,25 10-502,-45-9 0,27 10 0,-32-10 983,53 4 0,-44 0 0,28 1 0,-28 6 0,0 0 0,0 0-210,50 0-773,-29 0 0,-6-3 0,0-1 339,5 3-339,15-6 0,-6 7 0,8 0 0,0 0 0,1 0 0,0 0 0,-26 0 0,0 0 0,32 0 0,10 0 0,-19 0 0,-15 0 0,32-7 0,-3 6 0,-7-6 0,-1 7 0,-39 0 0,24 0 0,-21 0 0,11 0 0,-29 0 0,-5 0 0,-10 0 0,-48 0 0,-3 7 0,-46-5 0,9 11 0,13-12 0,-2 0 0,16 6 0,0 0-407,-22-5 0,0-2 407,-27 7 0,42-3 0,0-2 0,-36 0 0,32 4 0,3 1 0,-6-6 0,-26 5 0,53-6 0,-11 0 0,24 0 0,-10 0 0,13 0 0,-23 0 0,17 0 814,-9 0-814,-2 0 0,-45 0 0,23 0 0,-39 0 0,42 0 0,0 7 0,0 1 0,0 4 0,-2 3 0,-13 2 0,12-5 0,3-3 0,8-2-984,2-7 0,15 0 0,-20 0 0,28 0 0,-13 0 0,26 0 104,0 0 880,-6 0 983,-16 0 0,11 0 0,-21 0 0,29 0 0,-7 0 0,4 0-97,-6 0-886,4 0 0,-13 0 0,12 0 0,-8 0 0,4 0 0,-5 0 0,4 0 0,-15 0 0,14 5 0,-3 1 0,12 5 0,2 0 0,16-5 0,26-1 0,8-5 0,21 0 0,5 3 0,1 0 0,6-2 0,3 3 0,-1-1 0,-11-3 0,16 0 0,-8 0-492,-16 0 0,0 0-492,32 0 492,-15 0 0,0 0-492,17 0 492,-29 0 0,-1 0-492,22-7 492,3 0 0,4-2 3,-30 0 0,1 0 489,33-2 0,0-1 0,-37 4 0,-3-1 0,1 1 0,1 0 0,-2 0 0,3-1 0,32-6 0,1 0 0,-31 5 0,0 0 0,27-1 0,-5 0 0,-7-3-82,-18 10 0,0 0 82,15-11 0,-7 8 0,0 0 0,14-8 0,-17 7 0,0 1 0,17-1 0,10-5 0,-26 12 0,18-6 0,-12 1 0,21 4 0,-32-4 983,6 6 0,-18-6 0,21 5 0,-29-10 0,20 10 0,-39-4 0,4 5 0,1 0-817,10 0-166,-1-6 0,14 5 0,-7-4 0,6-1 0,0 4 0,50-16 0,-29 9 0,-7-1 0,2-1 0,13-4 0,9 0 0,-1-1 0,5-2 0,3-1 0,-35 8 0,1 1-315,33-9 0,-2 0 315,-4 4 0,-26 4 0,0 0 0,23 1 0,-19-1 0,-1 2 0,7 8 0,15-11 0,-33 11 0,-8-5 0,-18 6 0,-2 0 0,-52 12 630,10-3-630,-58 11 0,25 1 0,-14-5 0,15 5 0,-2-4 0,-3 0 0,-25 7 0,32-3 0,2-2 0,-10 2 0,18-2 0,-11 0 0,-2-3 0,10-6 0,0-1 0,-16-1 0,0-1 0,-2-1 0,-18-4 0,29 1 0,0 1 0,-40 3 0,14-2 0,-1-1 0,29 1 0,1-1-492,-30 4 0,3-2 251,14-4 241,1 11 0,24-6 0,-8 0 0,23 4 0,-3-10 0,14 4 0,-1-5 0,-1 0 983,-48 0-741,17 0-242,-36 7 0,19-6 0,7 12 0,-7-5 0,12 10 0,0 3 0,-15 6 0,18-4 0,2 0 0,2 4 0,8-1 0,7-6 0,-6 4 0,-12-4 0,14 0 0,-30 4 0,44-12 0,-18 1 0,28-9 0,-10 1 0,10-4 0,-3 4 0,9 0 0,-3-4 0,3 8 0,-4-8 0,-1 4 0,53-5 0,9 0 0,3 0 0,5 0-492,-3 0 0,1 0 245,9 0 1,4 0 246,4 0 0,3 0-492,6 0 0,1 0 0,5 0 0,2 0 485,-23 0 0,0 0 0,-2 0 7,9 0 0,-1 0-492,24 0 0,-6 0 368,-3 0 124,-36 0 0,-5 0 0,-8 0 0,1 0 0,-14-5 983,18-2-730,-12 0 730,9-4 0,-3 10 0,1-11-594,-1 10-389,0-9 0,0 9 0,-7-9 0,5 10 0,-5-10 0,1 4 0,4 0 0,-1-4 0,4 10 0,-4-5 0,-11 6 0,2 0 0,-14 0 0,13 0 0,-14 0 0,3 0 0,-4 0 0,-1 0 0,13 0 0,4 0 0,12 0 0,33 0 0,-25 0 0,25 0 0,-40 0 0,8 0 0,-19 0 0,-4 0 0,-54 0 0,-12 0 0,-18 0 0,2 0 0,-13 0 0,11 0 0,-11 0 0,-21 0 0,12 0 0,62 0 0,8 0 0,7 0 0,4 0 0,1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4T18:14:58.61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5507 147 24575,'30'0'0,"-3"0"0,-15 0 0,-1 0 0,1-5 0,-1 4 0,-4-15 0,-2 8 0,-5-8 0,0 4 0,0 1 0,0-1 0,-5 5 0,-8 2 0,0 5 0,-12 0 0,-3 0 0,0 0 0,-6 0 0,7 0 0,-7 0 0,6 0 0,-7 0 0,9 0 0,0 0 0,5 0 0,3 0 0,0 0 0,4 0 0,-5 0 0,7 0 0,0 0 0,0 0 0,0 0 0,-7 0 0,6 0 0,-6 0 0,7 0 0,-6 0 0,4 0 0,-11 0 0,12 0 0,-12 0 0,-3 0 0,0 0 0,-14 0 0,14 0 0,-14 0 0,14 0 0,-6 0 0,7 0 0,1 0 0,-1 0 0,7 0 0,2 0 0,6 0 0,0 0 0,0 0 0,-1 0 0,1 0 0,1 0 0,-1 0 0,0 0 0,-7 0 0,6 0 0,-12 0 0,5-6 0,0 5 0,-5-5 0,5 6 0,0 0 0,1 0 0,7 0 0,0 0 0,0 0 0,0 0 0,1 0 0,-7 0 0,-2 0 0,-14 0 0,6 0 0,-14 0 0,6 0 0,-7 0 0,-1 0 0,8 0 0,-5 0 0,12 0 0,-5 0 0,8 0 0,-1 0 0,1-6 0,-1 4 0,7-3 0,-5 5 0,5 0 0,-6-6 0,-1 4 0,0-4 0,1 6 0,6 0 0,1 0 0,7 0 0,0 0 0,1 0 0,-1 0 0,1 0 0,0 0 0,-7 0 0,-2 0 0,-18 0 0,1 0 0,-3 0 0,-2 0 0,6 0 0,-7 0 0,-9 0 0,6 0 0,-6 0 0,8 0 0,8 0 0,2 0 0,14 0 0,2 0 0,6 0 0,0 0 0,0 0 0,-5 0 0,4 0 0,-11 0 0,4-6 0,-14 5 0,6-5 0,-14 6 0,14 0 0,-6 0 0,7 0 0,1 0 0,-1 0 0,1 0 0,-1 0 0,1 0 0,-1 0 0,7 0 0,-5 0 0,-2 0 0,-2 0 0,-5 0 0,8 0 0,-8 0 0,6 0 0,-6 0 0,7 0 0,7 0 0,-5 0 0,12 0 0,-6 0 0,8 0 0,-1 0 0,0 0 0,-6 0 0,-2 0 0,-14 0 0,-2 0 0,-8 0 0,1 0 0,-1 0 0,9 0 0,0 0 0,15 0 0,-5 0 0,12 0 0,-5 0 0,6 0 0,0 0 0,0 0 0,-7 0 0,6 0 0,-12 0 0,4 0 0,1 0 0,-4 0 0,10 0 0,-5 0 0,1 0 0,4 0 0,-4 0 0,6 0 0,0 0 0,-7 0 0,5 0 0,-11 0 0,5 0 0,0 0 0,-5 0 0,12 0 0,-12 0 0,11 0 0,-4 0 0,-1 0 0,5 0 0,-4 0 0,-1 0 0,6 0 0,-12 0 0,5 0 0,0 0 0,-5 0 0,5 0 0,-7 0 0,1 0 0,-1 0 0,1 0 0,-1 0 0,-7 0 0,6 0 0,-6 0 0,7 0 0,7 0 0,2 0 0,-1 0 0,6 0 0,-5 0 0,6 0 0,-6 0 0,5 0 0,-4 0 0,-2 0 0,5 0 0,-4 0 0,6 0 0,-7 0 0,6 0 0,-6 0 0,7 0 0,0 0 0,0 0 0,0 0 0,0 0 0,0 0 0,1 0 0,4 5 0,-4-4 0,5 5 0,-6-1 0,6 1 0,-4 5 0,4-4 0,-6-2 0,0 0 0,-12 2 0,9 0 0,-15 5 0,10-11 0,-7 11 0,1-5 0,-1 6 0,1 0 0,-1 1 0,7-2 0,-5 1 0,5 0 0,-7 0 0,7 0 0,2-6 0,6-2 0,5-5 0,2 0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10.8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24575,'68'0'0,"-17"0"0,2 0 0,-3 0 0,1 0-984,47 0 0,-55 0 0,30 0 0,-55 0 0,-2 0 0,-5 0 104,-1 0 880,7 0 983,0 0 0,7 0 0,6 0 0,30 11 0,-14-3 0,15 5-97,-31-2-886,-6-10 0,0 4 0,4 0 0,-3 2 0,14 4 0,-13 1 0,9 0 0,-11 0 0,17 0 0,-13 0 0,30 6 0,-23-4 0,15 4 0,-18-5 0,16 5 0,-20-5 0,23 10 0,-30-10 0,6 3 0,-16-5 0,4 4 0,-3-3 0,3 3 0,-9-4 0,4 0 0,-5-1 0,6 1 0,5 5 0,-4-5 0,3 5 0,2-5 0,-5 0 0,10 1 0,17 10 0,-10-8 0,26 8 0,-34-15 0,6-2 0,-16 0 0,-1-4 0,-4 8 0,-1 2 0,-5 0 0,-4-1 0,-8-6 0,-12-4 0,-17 0 0,-17 0 0,-20 0 0,30 0 0,-4 0 0,-20 0 0,-3 0 0,9 0 0,0 0-492,-9 0 0,3 0 0,19 0 0,5 0-492,-30 0 0,20 0 0,8 0 0,32 0 0,4 0 0,45 0 1967,5 0-492,12 0 1,5 0-63,44 0 62,-30 0 1,3 0-1,3 0 1,1 0-1,-4 0 1,1 0-1,24 0 1,-1 0-1,-26 0 1,-1 0-442,20 0 0,-2 0-50,-27 0 0,0 0 0,31 1 0,-3-2 0,3-4 0,-30 6 0,-10-4 0,-31-7 0,-7 5 0,-2-1 0,-3 1 0,4 5 462,1 0-462,13 0 0,69 0 0,-20 0-312,-11-3 1,3-1 311,21 2 0,-6-4 0,6 6 0,-33 0 0,-2 0 0,15 0 0,4 0 0,-46 0 0,-14 0 0,1 0 623,15 0-623,-5 0 0,19 0 0,0 0 0,18 0 0,1 0 0,15 0 0,4 0 0,20 0-492,-20 0 0,1 0 331,17 0 161,-16 0 0,6 0 0,0 0 0,-24 0 0,17 0 0,-48 0 0,7 0 983,-27 0-821,16 0-162,-6 0 0,45 0 0,-27 0 0,33 0 0,-23 0 0,3 0 0,3 0 0,14 0 0,-14 0 0,-3 0 0,-3 0 0,6 0 0,-14 0 0,34 0 0,-36 0 0,19 0 0,-34 0 0,0 0 0,6 0 0,53 0 0,-23-7 0,-7 6 0,2 1 0,13-7 0,0 7 0,6 0 0,-15-3 0,1 0 0,29 1 0,-12-4 0,-2-1 0,0 5 0,24-4 0,-40 6-984,24 0 0,-22 0 0,16 0 0,-34 0 0,5 0 0,-16 0 0,17 0 577,1 0 407,19 0 0,-25 0 0,11 0 0,-23 0 983,35 0 0,-21 0 0,29 0 0,-34 0 0,6 0 0,-8 0 0,28 11-569,-28-9-414,26 15 0,-39-10 0,19 6 0,-11 0 0,47 12 0,-40-10 0,35 14 0,-50-21 0,3 8 0,-13-15 0,0 4 0,-4-5 0,3 0 0,-5 0 0,0 0 0,7 0 0,-5 4 0,5-2 0,-11 2 0,-2-4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13.29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0 286 24575,'79'0'0,"4"0"0,12 0 0,-20 0 0,-25 0 0,1 0 0,39 0 0,-25 0 0,0 0 0,-36 0 0,-11 0 0,6 0 0,0-5 0,6 4 0,13-10 0,-1 4 0,0 0 0,-4 1 0,22 0 0,-14-1 0,21 0 0,-28 1 0,0 6 0,0-6 0,0 5 0,8-5-984,-6 6 0,14 0 0,19 0 0,-11 0 0,19 0 0,-26 0 0,26 0 0,-26 0 1125,-4 0 0,1 0-141,2 0-193,19-6 193,-19 4 0,3-15 0,-14 14 0,15-14 0,-33 10 983,8 0 0,-10-3 0,35-3 0,-20-1 0,28 1 0,-28 2 0,8 3-388,-6 1-595,56-12 0,-45 10 0,45-5 307,-56 3-307,14 9 0,-14-10 0,31 11 0,-27-5 0,8 5 0,1 2 0,-5-1 0,26 0 0,-37 0 0,4 0 0,-7 0 0,17 0 0,-19 0 0,3 0 0,1 0 0,6 0 0,-8 0 0,17 0 0,-26 0 0,2 0 0,-11 0 0,3 0 0,-11 4 0,9-2 0,-12 2 0,4-4 0,0 0 0,0 0 0,17 0 0,-6 5 0,28-4 0,-27 5 0,10-6 0,-21 5 0,0-4 0,-1 4 0,-4-1 0,-2 6 0,-4 0 0,0 5 0,0-5 0,0 0 0,0 1 0,0-1 0,-10 1 0,-11 1 0,-11 0 0,-15 2 0,-11 5 0,13-5 0,-3 4 0,30-11 0,-4 3 0,11-9 0,-5 4 0,0-5 0,-16 0 0,-3 0 0,-20 0 0,6 0 0,-33 0 0,27 0 0,-28 0 0,54 0 0,-11 0 0,28 0 0,-4 4 0,5-3 0,-5 9 0,-17-3 0,-1 0 0,-40 7 0,1-5 0,7 2 0,-3 1 0,15-3 0,0 0 0,-15 3 0,2-1 0,-22-2 0,34-1 0,4-2 0,-1-4 0,-7 4 0,48-1 0,0-4 0,1 4 0,-1-5 0,1 0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0.6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0 193 24575,'91'0'0,"-1"0"0,0 0 0,1 0 0,-1 0 0,1 0 0,-1 0 0,0 0 0,1 0 0,11 0 0,7 0 0,2 0 0,-2 0 0,-5 0 0,-8 0 0,-14 0 0,-15 0 0,5 0 0,-10 0 0,13 0 0,7 0 0,-16 0 0,-11 0 0,17 0 0,-25 0 0,-6 0 0,6 0 0,9 0 0,-5 0 0,33 0 0,-13 0 0,15 0 0,-9 6 0,0 3 0,-14 2 0,1-1 0,16 1 0,-23-1 0,-5-2 0,-12-6 0,-10 4 0,-12-6 0,8 0 0,-13 0 0,8 4 0,-6-2 0,3 2 0,-1 1 0,4-4 0,-9 9 0,4-9 0,-6 4 0,0-5 0,1 0 0,-1 0 0,1 0 0,12 0 0,-3 0 0,17 0 0,54 6 0,-21-4 0,-15 0 0,-1 2 0,21 3 0,-16-6 0,7 6 0,-9-3 0,2-1 0,12-2 0,-11 2 0,-4 0 0,-7-3 0,6 0 0,-14 0 0,14 0 0,11 0 0,-5 0-984,5 0 0,-11 0 0,-14 0 0,14 0 0,-14 0 0,16-5 0,-22 3 0,17-9 198,-31 10 1769,11-10 0,-14 9 0,17-8 0,-15 4 0,24-1 0,-24 2 0,15 0 0,-17 4-189,21-11-794,-16 11 0,35-5 0,-30 6 0,20 0 0,-8 0 0,51 0 0,-24 0 0,33 0 0,-44 0 0,1 0 0,9 0 0,10 0 0,19 0 0,3 0 0,-42 0 0,-1 0 0,26 0 0,1 0 0,-26 0 0,1 0 0,0 0 0,0 0 0,8 0 0,-6 0 0,-1 0 0,0 0 0,4 0 0,0 0 0,-2 0 0,-15 0 0,20 0 0,-18 0 0,44 0 0,-24-6 0,33-2 0,-35-7 0,-6 7 0,16-6 0,9 6 0,-13 0 0,-17 4 0,0 1 0,9 3 0,11 0 0,-19 0 0,11 0 0,-5 0-492,-3 0 0,1 0-492,9 0 492,-14 0 0,0 0-492,5 0 492,2 0 0,3 0-492,17 0 492,-22 1 0,0-2-492,6-5 0,26-3 0,-17-6 492,-10 8 0,0-1-492,10-6 755,-16 3 0,0 1 229,5-6 0,19 2 0,-33 2 0,15-2 0,-20 0 983,16-5 0,-33 12 0,0 2-656,-30 5 1,-4 0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2.66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1 287 24575,'87'0'0,"-35"0"0,1 0 0,-3 0 0,2 0-492,14 0 0,2 0 445,-3 0 0,-3 0 47,36 0 0,-5 0 0,-28 0 0,-1 0 0,13 0 0,-12 0 0,-5 0 353,-13 0-353,2 0 179,8 0-179,-1 0 0,35 0 0,-17 0 0,20 0 0,-20 0 0,-19 0 0,0 0 0,15 0 0,-16 0 0,-3 0 0,-10 0 0,6 0 0,0 0 0,37-6 0,-10 5 0,19-5 0,-28-1 0,26-1 0,-17 1 0,-10 0 0,0 0 0,10-1 0,-16 1 0,0-1 0,14 1 0,12 0 0,-10 7-492,-18-3 0,0-1-492,32 2 492,-10-1 0,-1-1-492,8-3 492,-29 6 0,-1 0-492,22-6 492,-27 7 0,2 0-492,31 0 492,-15 0 0,0 0-34,17 0 526,-29 0 0,-1 0 0,22 0 0,-6 0 0,3 0 0,19 0 491,-11 0 1,-2 0 491,-8 0 0,10 0 0,-25 0 0,17-6 0,-21 5 0,19-11 0,-31 10 0,6-4 0,-8 6-885,35-12-98,-27 9 0,38-9 0,-50 7 0,0 4 0,-19-5 0,0 6 0,-4 0 0,3 0 0,-4 0 0,-1-4 0,6 2 0,17-3 0,9 5 0,15-6 0,42-2 0,-22 0 0,-22 1 0,0 0 0,32-2 0,-17 0 0,15-5 0,-34 13 0,-1 0 0,27-12 0,14 11 0,-44-4 0,-8 6 0,0 0 0,35 0 0,-19 0 0,-4 0 0,-1 0 0,11 0 0,13 0 0,-25 0 0,15 0 0,-20 0 0,16 0 0,-27 0 0,-4 0 0,-7 0 0,20 0 0,-5 0 0,52 0 0,-42 0 0,26 0 0,-41 0 0,-7 0 0,-14 0 0,-6 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07.14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0 506 24575,'92'0'0,"-41"0"0,2 0 0,3 0 0,1 0-492,5 0 0,0 0 236,-6 0 0,0 0-236,12 0 0,0 0 0,-10 0 0,0 0 0,1 0 0,-1 0-492,40 0 0,-12 0 0,-15 0 872,4 0 112,25 0 0,-33-7 0,-3 7 0,-3-1 0,-6-11 502,25 10-502,-45-9 0,27 10 0,-32-10 983,53 4 0,-44 0 0,28 1 0,-28 6 0,0 0 0,0 0-210,50 0-773,-29 0 0,-6-3 0,0-1 339,5 3-339,15-6 0,-6 7 0,8 0 0,0 0 0,1 0 0,0 0 0,-26 0 0,0 0 0,32 0 0,10 0 0,-19 0 0,-15 0 0,32-7 0,-3 6 0,-7-6 0,-1 7 0,-39 0 0,24 0 0,-21 0 0,11 0 0,-29 0 0,-5 0 0,-10 0 0,-48 0 0,-3 7 0,-46-5 0,9 11 0,13-12 0,-2 0 0,16 6 0,0 0-407,-22-5 0,0-2 407,-27 7 0,42-3 0,0-2 0,-36 0 0,32 4 0,3 1 0,-6-6 0,-26 5 0,53-6 0,-11 0 0,24 0 0,-10 0 0,13 0 0,-23 0 0,17 0 814,-9 0-814,-2 0 0,-45 0 0,23 0 0,-39 0 0,42 0 0,0 7 0,0 1 0,0 4 0,-2 3 0,-13 2 0,12-5 0,3-3 0,8-2-984,2-7 0,15 0 0,-20 0 0,28 0 0,-13 0 0,26 0 104,0 0 880,-6 0 983,-16 0 0,11 0 0,-21 0 0,29 0 0,-7 0 0,4 0-97,-6 0-886,4 0 0,-13 0 0,12 0 0,-8 0 0,4 0 0,-5 0 0,4 0 0,-15 0 0,14 5 0,-3 1 0,12 5 0,2 0 0,16-5 0,26-1 0,8-5 0,21 0 0,5 3 0,1 0 0,6-2 0,3 3 0,-1-1 0,-11-3 0,16 0 0,-8 0-492,-16 0 0,0 0-492,32 0 492,-15 0 0,0 0-492,17 0 492,-29 0 0,-1 0-492,22-7 492,3 0 0,4-2 3,-30 0 0,1 0 489,33-2 0,0-1 0,-37 4 0,-3-1 0,1 1 0,1 0 0,-2 0 0,3-1 0,32-6 0,1 0 0,-31 5 0,0 0 0,27-1 0,-5 0 0,-7-3-82,-18 10 0,0 0 82,15-11 0,-7 8 0,0 0 0,14-8 0,-17 7 0,0 1 0,17-1 0,10-5 0,-26 12 0,18-6 0,-12 1 0,21 4 0,-32-4 983,6 6 0,-18-6 0,21 5 0,-29-10 0,20 10 0,-39-4 0,4 5 0,1 0-817,10 0-166,-1-6 0,14 5 0,-7-4 0,6-1 0,0 4 0,50-16 0,-29 9 0,-7-1 0,2-1 0,13-4 0,9 0 0,-1-1 0,5-2 0,3-1 0,-35 8 0,1 1-315,33-9 0,-2 0 315,-4 4 0,-26 4 0,0 0 0,23 1 0,-19-1 0,-1 2 0,7 8 0,15-11 0,-33 11 0,-8-5 0,-18 6 0,-2 0 0,-52 12 630,10-3-630,-58 11 0,25 1 0,-14-5 0,15 5 0,-2-4 0,-3 0 0,-25 7 0,32-3 0,2-2 0,-10 2 0,18-2 0,-11 0 0,-2-3 0,10-6 0,0-1 0,-16-1 0,0-1 0,-2-1 0,-18-4 0,29 1 0,0 1 0,-40 3 0,14-2 0,-1-1 0,29 1 0,1-1-492,-30 4 0,3-2 251,14-4 241,1 11 0,24-6 0,-8 0 0,23 4 0,-3-10 0,14 4 0,-1-5 0,-1 0 983,-48 0-741,17 0-242,-36 7 0,19-6 0,7 12 0,-7-5 0,12 10 0,0 3 0,-15 6 0,18-4 0,2 0 0,2 4 0,8-1 0,7-6 0,-6 4 0,-12-4 0,14 0 0,-30 4 0,44-12 0,-18 1 0,28-9 0,-10 1 0,10-4 0,-3 4 0,9 0 0,-3-4 0,3 8 0,-4-8 0,-1 4 0,53-5 0,9 0 0,3 0 0,5 0-492,-3 0 0,1 0 245,9 0 1,4 0 246,4 0 0,3 0-492,6 0 0,1 0 0,5 0 0,2 0 485,-23 0 0,0 0 0,-2 0 7,9 0 0,-1 0-492,24 0 0,-6 0 368,-3 0 124,-36 0 0,-5 0 0,-8 0 0,1 0 0,-14-5 983,18-2-730,-12 0 730,9-4 0,-3 10 0,1-11-594,-1 10-389,0-9 0,0 9 0,-7-9 0,5 10 0,-5-10 0,1 4 0,4 0 0,-1-4 0,4 10 0,-4-5 0,-11 6 0,2 0 0,-14 0 0,13 0 0,-14 0 0,3 0 0,-4 0 0,-1 0 0,13 0 0,4 0 0,12 0 0,33 0 0,-25 0 0,25 0 0,-40 0 0,8 0 0,-19 0 0,-4 0 0,-54 0 0,-12 0 0,-18 0 0,2 0 0,-13 0 0,11 0 0,-11 0 0,-21 0 0,12 0 0,62 0 0,8 0 0,7 0 0,4 0 0,1 0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1:41:39.9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989 1 24575,'-42'0'0,"13"0"0,-17 0 0,16 0 0,-13 0 0,6 0 0,11 5 0,-36-4 0,30 10 0,-24-10 0,25 4 0,6-5 0,-6 6 0,0-5 0,6 4 0,-6-5 0,7 0 0,0 0 0,6 0 0,1 0 0,7 0 0,-1 0 0,0 0 0,1 0 0,0 0 0,-1 0 0,-10-5 0,8-1 0,-9 0 0,11 2 0,0 4 0,0 0 0,0-5 0,1 3 0,0-2 0,0 4 0,-6 0 0,5 0 0,-5 0 0,2 0 0,3 0 0,-4 0 0,5 0 0,-1 0 0,1 0 0,-1 0 0,1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5.51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0 341 24575,'70'-6'0,"-21"-10"0,32 6 0,-3-14 0,3-3 0,-20 11 0,1 0-328,3-3 0,6-2 0,-5 3-164,-3 4 0,-2 0 420,6-3 0,1 0 72,-5 6 0,1 2 0,10-5 0,-1 1 0,-9 3 0,-1 2 0,9 2 0,3 2 0,-9-2 0,2-1 0,-2 2 0,12 4 0,-2 0 0,9-4 0,-3 0 253,-23 5 0,-1 0-253,18 0 0,0 0 0,-22 0 0,0 0 0,28 0 0,-9 0 0,-29 0 0,25 0 0,-33 0 0,11 0 0,-17 0 0,-6 0 0,17 0 0,-13 0 0,13 0 0,-10 0 0,37 0 0,-20 0 0,27 0 0,-29 0 983,10 0-360,-18 0-623,-1 0 0,-26 0 0,-78 0 0,9 15 0,1-7 0,-4 1 0,-25 23 0,-1-8 0,8-2 0,-16-6 0,24-7 0,-13-2 0,6-7 0,23 0 0,-3 0 0,7 0 0,-3 0 0,-30 0 0,0 0 0,29 0 0,0 0 0,-17 0 0,1 0 0,-28 0 0,29 0 0,-9 0 0,6 0 0,9 0 0,-1 0-328,-18 2 0,-9 0 0,12 2-164,26 0 0,1 1 164,-22 2 0,-11 1 0,11 0-164,16-2 0,3-1 0,-37 3 0,5-2-492,13-6 492,24 0 0,0 0 48,-17 0 444,-15 0 0,58 0 983,8-5 0,16 4 0,31-4 0,9 11 0,27 8 0,-1 16 0,13 10-532,11 1-451,3-15 0,6-2 0,-25-5 0,-1-1-492,27 1 0,-2-2 0,-31-3 0,1-1 164,5-6 0,7-2 0,-6 0 220,-2 0 0,-2 0 108,0 0 0,3 0 0,-10-1 0,13-3 0,-33 5 0,-3-6 0,-21 5 0,-6 1 0,-8 4 983,-39 2 0,1 0 0,-24-5-764,11 5-219,-10-4 0,14-1 0,-14-1 0,25-1 0,-41-4 0,32 10 0,-33-9 0,27 4 0,-29-6 0,27 0 0,-16 0 0,52-5 0,4-7 0,26 0 0,13-7 0,61-9 0,-14 3-492,-22 6 0,0 0-492,22-5 492,-17 3 0,-1 1-492,5 1 0,25-13 0,-71 25 0,8 2 642,-13 5 342,7 0 0,-10 0 983,1 0 0,5 0 0,2 0 0,13 0 0,-6 0 0,6 0 0,-1 0-634,2 0-349,7 0 0,0 0 0,8 0 0,2 0 0,8 0 0,25 0 0,-19 0 0,36-6 0,-37 4 0,14-3 0,-33 5 0,19 0 0,-38 0 0,13 0 0,-26 0 0,4 0 0,-3 0 0,2 0 0,-3 0 0,-1 0 0,1 0 0,-1 0 0,11 0 0,-2 0 0,8 0 0,4 0 0,18 0 0,-5 0 0,37 0 0,-42 0 0,44 11 0,-52-3 0,21 4 0,-28-1 0,15 5 0,-18-7 0,11 7 0,-21-16 0,9 4 0,-1-2 0,8 2 0,4-4 0,18 6 0,20-4 0,-6 9 0,1-9 0,3 3 0,-21-5 0,38 0 0,-40 0 0,9 0 0,0 0 0,-1 0 0,46 0 0,-57 6 0,10 1 0,3 0 0,7 2 0,-3 1 0,0 0 0,1-3 0,-5 3 0,1 1 0,12 5 0,-17-8 0,-1-2 0,17 0 0,1-5 0,3-2 0,24 1 0,-15 0 0,-2 0 0,2 0 0,-11 0 0,1 0 0,11 0 0,-25 0 0,-2 0 0,2 0 0,29 0 0,-27 0 0,25 0 0,-35 0 0,29 0 0,-21 0 0,19 0 0,-35 0 0,42 0 0,-23 0 0,26 0 0,-44 0 0,17 0 0,-32 0 0,18 0 0,-32 0 0,9 0 0,-7 0 0,3 0 0,-12 0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6.37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260 1 24575,'-64'0'0,"1"0"0,-3 0 0,0 0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09.6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0 592 24575,'60'0'0,"12"0"0,-12 0 0,17 0 0,9 0-492,-36 0 0,0 0 328,5 0 0,3 0 164,20 0 0,2 0 0,-13 0 0,-2 0 0,10 0 0,-3 0 0,-21 0 0,-2 0 0,17 0 0,-1 0 0,23 0-120,-27 0 0,-2 0 120,18 0 0,0 0 0,21-8 0,-25 0 0,-21 0 0,1-1 0,27-14 0,-14 11 0,11-1 0,-5 1 0,-9-3 0,2 1 0,19 4 0,9 1 0,-11 1 0,-26 0 0,-2 1 0,43 6 0,-1 0 0,-4-6 0,-31 6 0,-5 2 0,-1-1 964,21 0-964,-13 0 588,13-6-588,-21-2 0,28-11 0,-17 3 0,-4 0 0,1-1 0,11-1 0,-6-1 0,12-3 0,-6 3 0,-10 6 0,0 1-328,12-4 0,7-2 0,-7 4-164,-14 3 0,3 4 292,22-1 0,13 2 0,-6 1 200,-2-1 0,1 2 0,-21 1 0,7 1 0,0 0 0,-8 1 0,15 0 0,-5 2 0,13-1 0,-2 0 0,-20-1 0,0 2 0,15 2 0,-3 0 0,12-1 0,-26 2 0,-5-1 0,-8-3 0,33 0 0,-49 0 0,56 0 0,-45 0 0,45 0 0,-48 0 0,8 0 0,2 0 0,12 0 0,-7 0 0,-3 0 0,-2 0 0,-1-3 0,1-1 0,2 3 0,5-5 0,-1-1 0,-10-1 0,14-2 0,3-1 0,0-5 0,-17 5 0,-2 1 0,-13 3 0,-10-19 0,-17 21 0,-3-16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1.8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81 24575,'47'5'0,"21"0"-984,13-5 0,18 0 0,-18 0 0,3 0 0,-16 0 0,9 0 0,0 0 0,-1 0 0,-8 0 492,8 0 0,1 0-187,10 0 679,-8 0 0,-3 0 0,1 0 0,0 0 0,-26 0 0,0 0 0,23 0 0,26 0 0,-41 0 0,-9 5 0,0 2 0,8 2 0,34 4 0,-50-7 983,32 0 0,-20-4-492,-1 1 1,2 0 491,10-3-492,18 0 1,2 0-472,0 0-20,-13 0 0,0 0 983,5 0-492,-18-9 1,0-1 491,11 5-492,-20-7 1,-2 0 491,-1 10-762,29-4-221,-20 6 0,19 0 0,-36 0 448,43-6-448,-39-1 0,37-1 0,-40 3 0,8-1 0,4-1 0,37-3 0,-29 3 0,1-1 0,36-7 0,-19 14 0,1 0 0,-26-2 0,0-1-342,31 3 0,-3 2 342,-2-1 0,13 0 0,2 0 0,-2 0 0,0 0 0,-1 0 0,-11 0 0,-9 4 0,13 1 0,-7 1 0,-11-1 0,0 1 0,7 1 0,6 1 0,-10 0 0,27 8 0,-17-4 0,-1-1 0,19 0 0,-19 0 0,-4-1 0,-15-9 0,-2 3 0,2-1 0,10-3 0,-15 0 0,-1 0 0,4 0 0,-5 0 0,3 0 0,23 0 0,-23 0 0,0 0 0,19 0 684,-6 0-684,-13-3 0,1-1 0,29 2 0,-24-1 0,-1-1 0,20 4 0,-3 0 0,0 0 0,8 0 0,4 0 0,-1 0 0,-12 0 0,22 0 0,3 0 0,-46 0 0,-1 0-492,35 0 0,-1 0 123,11 0 369,-7 7 0,3 1 0,-34-3 0,-1 1 0,34 2 0,-1 0 0,-32 0 0,0 0-492,35 1 0,4 0 0,-16-3 0,-1 0 0,12 3 0,-4-3 0,-31-5 0,-1-2 0,29 1 0,4 0 0,-10 0 0,2 0 164,-17 0 0,2 0 0,-4 0-164,9 0 0,-4 0 0,3 0 0,-6 0-492,8 0 1967,23 0 0,-80 0 0,9-27-738,-12-5 1,2-1 0,-11 8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4T18:14:51.81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1728 93 24575,'-31'0'0,"0"0"0,12 0 0,0 0 0,-16 0 0,10 0 0,-12 0 0,12 0 0,-3 0 0,0 0 0,-14 0 0,6 0 0,-7 0 0,0 0 0,-1 0 0,1 0 0,-1 0 0,1 0 0,-1 0 0,8 0 0,2 0 0,8 0 0,-1 0 0,1 0 0,6 0 0,-5 0 0,11 0 0,-4 0 0,6 0 0,0 0 0,1 0 0,-7 0 0,4 0 0,-11 0 0,12 0 0,-12 0 0,5 0 0,0-5 0,-5 3 0,5-3 0,-7 5 0,1 0 0,-1 0 0,1 0 0,-1 0 0,1 0 0,-1 0 0,7 0 0,-5 0 0,5-6 0,0 5 0,-5-5 0,11 6 0,-11 0 0,12 0 0,-12 0 0,6 0 0,-1 0 0,3 0 0,5 0 0,1 0 0,0 0 0,-8 0 0,6 0 0,-12 0 0,11 0 0,-11 0 0,6 0 0,-1 0 0,3 0 0,6 0 0,43 0 0,-16 0 0,37 0 0,-19 6 0,-6 2 0,13 6 0,23 13 0,-5-8 0,23 9 0,-19-12 0,-8-1 0,5 0 0,-14-6 0,6 4 0,-9-11 0,-7 10 0,5-11 0,-13 11 0,14-11 0,-14 11 0,13-4 0,-5-1 0,0 6 0,5-12 0,-5 11 0,16-10 0,-7 4 0,16-6 0,-7 0 0,9 7 0,0-5 0,-13 2 0,1-1 0,21-3 0,-21 0 0,-1 0 0,23 0 0,-8 7 0,8-5 0,0 5 0,-16-1 0,13-4 0,-15 4 0,-1 1 0,-2-6 0,-9 6 0,0-7 0,-7 0 0,-2 0 0,-8 0 0,-6 0 0,-1 0 0,-7 0 0,-1 0 0,1 0 0,0 0 0,0 0 0,0 0 0,-1 0 0,1 0 0,0 0 0,0 0 0,6 0 0,2 0 0,6 0 0,-6 0 0,5-6 0,-5 4 0,6-10 0,1 5 0,-7 0 0,-2 1 0,-6 0 0,0 5 0,-6-10 0,0 5 0,-6-6 0,0 1 0,0-1 0,0 1 0,0 0 0,0-1 0,0 1 0,-12-7 0,-3 4 0,-28-13 0,-4 10 0,-7-5 0,-7 6 0,7 1 0,-1 0 0,11 6 0,10-4 0,14 12 0,1-5 0,7 6 0,0 0 0,0 0 0,0 0 0,-7-6 0,6 5 0,-12-5 0,5 0 0,-7 4 0,1-10 0,-1 11 0,7-5 0,2 6 0,6 0 0,0 0 0,46 0 0,-17 0 0,45 0 0,-26 0 0,7 0 0,1 0 0,18 6 0,-14-4 0,15 11 0,-11-12 0,-7 12 0,16-11 0,-15 4 0,6-6 0,-9 0 0,-7 0 0,5 0 0,-13 0 0,6 6 0,-7-4 0,-1 3 0,0-5 0,1 6 0,-1 2 0,8-1 0,2-1 0,-1 0 0,7-5 0,-6 5 0,26-6 0,-14 0 0,23 0 0,-25 6 0,6-4 0,0 4 0,-7-6 0,7 0 0,-16 0 0,-2 0 0,-8 0 0,1 0 0,-7 0 0,-2 0 0,-6 6 0,0-5 0,-1 9 0,1-3 0,-1-1 0,1-1 0,6 1 0,2-5 0,6 11 0,1-11 0,7 5 0,1 0 0,9-4 0,-1 4 0,0-6 0,0 0 0,1 7 0,8-6 0,-7 6 0,7-7 0,-8 0 0,-1 0 0,0 0 0,-7 0 0,5 0 0,-5 0 0,0 0 0,-2 0 0,-8 0 0,0 0 0,1 0 0,-1 0 0,8 0 0,-6 0 0,13 0 0,-5 0 0,16 0 0,-6 0 0,14 0 0,-6 0 0,9 0 0,0 0 0,0 0 0,10 0 0,-8 0 0,8 0 0,-19 0 0,7 0 0,-16 0 0,27 0 0,-24 0 0,7 0 0,-21 0 0,-8 0 0,0 0 0,1 0 0,-7 0 0,4 0 0,-4 0 0,7 0 0,-1 0 0,0 0 0,8 0 0,-6 0 0,0 0 0,-4 0 0,-4 0 0,0 0 0,-2 0 0,-6 0 0,0 0 0,0 0 0,0 0 0,6 0 0,-4 0 0,11 0 0,-5 0 0,13 0 0,3 0 0,7 0 0,9 0 0,2 0 0,9 0 0,0 0 0,10 0 0,2 0 0,0 0 0,8 0 0,-8-8 0,0-1 0,8-8 0,-27 2 0,15-1 0,-17 0 0,0 1 0,-2 0 0,0 0 0,-6 7 0,6-6 0,-16 12 0,-2-4 0,-8 6 0,0 0 0,-6 0 0,-2 0 0,-1 0 0,-3 0 0,3 0 0,-6 0 0,1 0 0,6 0 0,2 0 0,14 0 0,2 0 0,7 0 0,0 0 0,-7 0 0,5 0 0,-12 0 0,-2 0 0,-9-6 0,-6 0 0,-5-6 0,-2-7 0,-5 6 0,0 0 0,0 7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1:41:39.9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989 1 24575,'-42'0'0,"13"0"0,-17 0 0,16 0 0,-13 0 0,6 0 0,11 5 0,-36-4 0,30 10 0,-24-10 0,25 4 0,6-5 0,-6 6 0,0-5 0,6 4 0,-6-5 0,7 0 0,0 0 0,6 0 0,1 0 0,7 0 0,-1 0 0,0 0 0,1 0 0,0 0 0,-1 0 0,-10-5 0,8-1 0,-9 0 0,11 2 0,0 4 0,0 0 0,0-5 0,1 3 0,0-2 0,0 4 0,-6 0 0,5 0 0,-5 0 0,2 0 0,3 0 0,-4 0 0,5 0 0,-1 0 0,1 0 0,-1 0 0,1 0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07.87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68 24575,'50'0'0,"-3"0"0,9 0 0,-5 0 0,24 0 0,-7 0 0,-4 0 0,14 0 0,-8 0 0,-9 0 0,-1 0-328,11 0 0,6 0 0,-10 0 255,20 0 73,-10 0 0,0 0 0,-10 0 0,-12 0 0,-1 0 0,13 7 0,32 1 0,-50 5 0,7-5 0,2-1 0,6 0 0,11 0 0,0-1 0,-10 2 491,0-1 1,4 1-455,-18-1 0,-1 0-37,9-2 0,-1-2 0,35 4 0,-37-7 0,-3 0 0,-1 0 0,36 0 0,-56 0 0,28 0 0,-22 0 0,13 0 0,-33 0 0,14 0 0,-17 0 0,15 0 0,-12 0 0,5 0 0,1 0 0,6 0 0,2-6 0,8-1 0,-1-7 0,7 1 0,-5-1 0,6 7 0,-8-5 0,0 10 0,15-3 0,-24 0 0,24 3 0,-27-2 0,25-4 0,7 2 0,14 2 0,-10-6 0,2 0 0,22 8 0,-5-1 0,3-1 0,-26 4 0,0 0-457,26 0 0,-2 0 457,13 0 0,-22 0 0,0 0 0,21 0 0,-30 0 0,-4 0 0,-14 0 0,30 0 0,-35 0 0,27 0 0,-39 0 0,24 0 0,-17 0 914,22 0-914,-34 0 0,40 0 0,-26 0 0,36 0 0,-34 0 0,56 0 0,-45-6 0,37 5 0,-42-5-984,53 6 0,-31 0 492,-15 0 0,-1 0-492,4 0 0,42 0 0,-39 0 513,-9 0 0,-2 0 471,-7 0 0,28 0 0,-32 0 0,8 0 0,-30 0 983,10 0 0,1 0 0,8 0 0,10 0 0,49-6 0,-6-3-509,-28 4 0,2 2-474,2-2 0,5 2 0,28 3 0,3 0 0,-26 0 0,2 0-328,-7 0 0,4 0 0,-9 0-656,28 0 492,6 9 0,2 4 0,-44-4 0,-1 1 0,30 5 0,-4 2-492,-6 5 492,-24-9 0,-1 0-492,12 4 0,26 3 0,-56-15 530,42 1 454,-19-5 983,21 5 0,-29-6 0,52 0-422,-37 0-561,-11 0 0,-1 0 983,4 0 0,-5 0 0,8 0 0,-1 0 0,1 0 0,9 0-97,-7-7-886,25 6 0,-17-2 0,1 0 0,26 3 0,-18 0 0,-3 0 0,8 0 0,5 6 0,4 2 0,-30-3 0,-1 0 0,25 6 0,-1 1 0,-30 0 0,2 1 0,8 2 0,8 2 0,-4 0-271,14 4 1,-1 0 270,-12-4 0,3 0 0,-5-2 0,-1-1 0,0-2 0,1-1 0,4 0 0,-4-1 0,3 0 0,0 1-459,29 2 1,-6-2 458,-7-3-291,8-8 291,-27 0 126,16 0 1,-61 0 0,-3 0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7:29.12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92 24575,'54'0'0,"31"0"0,-21 0 0,12 0-984,22 0 0,-48 0 0,31 0 0,-34 0 0,-6 0 0,23 0 104,-13 0 880,24 0 983,-8 0-492,-16 0 1,0 0 491,23 0 0,26 0 0,-32 0-492,-13 0 1,1 0 394,29 0-886,-33 0 0,-2 0 0,25 0 0,1 0 0,-6 0 0,-15 0 0,-1 0 0,4 0 0,-5 0 0,0 0 0,1 0 0,20 0 0,-25 0 0,23 0 0,-27 0 0,37 0 0,-31 0 0,7 0 0,-11 0 0,18 0 0,-20 0 0,44 0 0,-43 0 0,11 0 0,-20 0 0,13 0 0,-7 0 0,24 0 0,-32 0 0,13 0 0,-22 0 0,15 0 0,-15-6 0,15-1 0,-15 0 0,22-10 0,-14 9 0,15-5 0,2 1 0,9 3 0,-11 2 0,1 2 0,16 5 0,-7 0 0,15 0 0,-6 0 0,0 0 0,-2 0 0,8 0 0,-21 0 0,11 0 0,-31 0 0,18 0 0,-15 0 0,28 0 0,-29 0 0,13 0 0,-23 0 0,16 0 0,-14 0 0,24 0 0,-16 0 0,15 0 0,-11 0 0,50 0 0,-29 0 0,39 0 0,-42 0 0,-8 0 0,6 0 0,28 0 0,-17 0 0,17 5 0,-36-3 0,-15 4 0,6-6 0,22 0 0,-17 0 0,23 0 0,-29 0 0,10 0 0,-6 0 0,23 0 0,-21 0 0,24 5 0,-25-3 0,7 4 0,-17-6 0,48 0 0,-29 0 0,40 0 0,-34 6 0,0-4 0,9 4 0,-12-3 0,1 0 0,23-1 0,-27 4 0,-2 0 0,6-5 0,-7 5 0,1-6 0,41 6 0,-33-4 0,27 10 0,-29-11 0,-6 5 0,7-6 0,36 6 0,-41-4 0,26 4 0,-57-6 0,1 0 0,-10 0 0,10 5 0,-8-4 0,25 9 0,-11-8 0,9 3 0,2 1 0,36-5 0,-24 5 0,40-6 0,-42 0 0,18 0 0,-7 0 0,3 0 0,1 0 0,9 0 0,-14 0 0,0 0 0,-2 0 0,-7 0 0,-2 0 0,13 5 0,-15-4 0,8 5 0,-22-1 0,-8-4 0,8 5 0,29-1 0,-6-4 0,-4 2 0,2 0 0,11-3 0,11 0 0,-27 0 0,9 0 0,-12 0 0,37 0 0,-28 0 0,40-8 0,-22-7 0,-20-6 0,-3-1 0,-2 1 0,1-11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7:33.52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1 289 24575,'65'0'0,"-16"0"0,4 0 0,-19 0 0,13 0 0,2 0 0,-14 0 0,22 11 0,4 1 0,-4 1 0,2 5 0,0 1 0,7-3 0,-7 5 0,15-6 0,4 0 0,1-6 0,8-5 0,1-1 0,11-3-482,-15 0 0,-3 0 482,-4 0-203,16 0 203,-21 0 0,-14 1 0,0-2 0,7-5 0,2 5 0,0 0 0,0-5 0,-12 5 0,-1 2 0,5-1 0,6 0 0,4 0 0,-18 0 0,1 0 0,23 0 0,1 0 0,-15 0 0,-1 0-492,2 0 0,1 0 0,3 0 0,6 0 164,9 0 0,7 0 0,-5 0-164,0 0 0,-2 0 164,-1 0 0,4 0 0,-11 0-164,-20-1 0,-3 2 0,22 1 0,-2 2-492,9 4 492,-10-1 0,-3 1-492,-11 6 1967,27 4-743,-47-4 743,6 4 0,-17-11 0,0 3 0,0-9 0,17 5 0,-6-6 0,14 0 0,-2 0 0,37 5-46,-19-3-937,-7 1 0,1 0 0,4-3 0,18 0 0,-15 0 0,-16 0 0,2 0 0,43 0 0,-16 0 0,0 0 0,18 0 0,-31 2 0,-1 3 0,14 3 0,7 7 0,3 1 0,-35-10 0,0 0 0,31 8 0,-3 0 0,5-5 0,-10 6 0,0-6 0,-14 1 0,1-1 0,16-6 0,-20 4 0,-4-1 0,1-6 0,0 0 0,9 0 0,-8 0 0,2 0 0,20-7 0,-20 4 0,-4-2 0,1-3 0,25-11 0,-10 9-492,-21-3 0,-1 0-492,20 3 0,15-14 0,-34 21 0,0-14 0,-26 16 0,13-10 0,-10 4 1967,20 1 0,-9-6 0,0 11 0,0-11 0,35-1 0,-34 4 0,26-8 0,-36 16-975,-4-10-8,4 4 0,4-10 0,-14 10 0,6-4 0,-77 5 0,-14-4 0,5 2 0,-6-1-492,-8-3 0,-1-4 0,3-2 0,1-1 104,4 1 1,-7-3 387,3-1 0,-12-6 0,0 1 0,10 3 0,-6-1 0,1 1 0,8 2 0,-8-3 0,1 1 0,12 4-140,0 2 0,9 4 140,-27-3 0,-12 5 0,27 12 0,0 0 0,2 0 0,9 0 0,0 0 0,8 16 0,-1 4 0,-18-4 0,18 9 0,0 1 0,-7-11 0,1 6 0,-1-7 0,-9 0 0,-2 0 0,-17 4-211,15-3 1,3-1 210,2-6 983,8 5 0,8-12 0,-2 11-983,18-11 0,-7 9 0,21-9 495,-2 4-495,11-5 0,-6 0 0,-1 0 0,-6 5 0,-16-3 0,5 9 0,-21-4 0,-19 7 0,18 0 0,-27-7 0,41 5 0,-1-11 0,6 5 0,-24-6 0,22 0 0,-20 0 0,35 0 0,6 0 0,-4 0 0,9 0 0,-3 0 0,65 0 0,4 0 0,-1 0 0,6 0-391,-4 0 1,2 0 390,0 0 0,0 0 0,1-1 0,10 2 0,3 3 0,15 3 0,7 1 0,-1 0 0,-13-1 0,-1-1 0,-9-1 0,9 1-197,7 1 0,12 1 1,3 0-1,-6 0 0,-17-3-295,0 1 0,-8-3 233,12-2 0,-2-2-233,-19 1 0,-2 0 141,5 0 1,1 0 78,6 0 1,-3 0 271,20 0 0,-28-8 0,-4-1 0,-3 5 434,0-18-434,-21 15 983,15-10 0,-22 4 0,21 1 0,-32 7-64,10 0-919,-10 3 210,20-3-210,-17 5 0,11 0 0,-10 0 0,1 0 0,1 0 0,-3 0 0,-5 0 0,1 0 0,5 0 0,8 0 0,17 0 0,7 0 0,9 0 0,9 0 0,-11 0 0,2 0 0,30 0 0,-21 0 0,-1 0 0,14 0 0,12 3 0,4 1 0,-39-3 0,-1-1 0,36 4 0,-3-1 0,-11-3 0,-11 0 0,-17 0 0,13 0 0,-26 0 0,10 0 0,-22 0 0,0 0 0,-1 0 0,36 0 0,-12 0 0,47 0 0,-33 0 0,22 0 0,-24 0 0,-6 0 0,3 0 0,20 0 0,-8 0 0,0 0 0,15 0 0,10 0 0,-27 0 0,16 0 0,-27 0 0,-2 0 0,-1 0 0,-4 0 0,31 0 0,-30 0 0,3 0 0,4 0 0,22 0-492,-19 0 0,0 0-492,18 0 0,0 7 0,9 2 0,-6 6 0,6 1 0,1 0 492,-31-8 0,1-1-492,39 9 1475,-40-8 1,-2-1 384,14 2-876,-5 1 0,-1 0 0,2-7 0,3 7 0,-3-1 0,-18-8 983,18 5 0,-17-6 0,37 0 0,-19 0 0,19 0 0,-30 0-203,-13 6-780,14-5 0,11 6 0,5 0 0,-18-6 0,3-1 0,34 4 0,2 0 159,-28-4 1,-4 0-160,-9 0 0,0 0 0,1 0 0,4 0 0,42-4 0,2 0 0,-36 4 0,-1-2-492,39-4 0,-5-2-492,-10 0 0,6-7 0,-21 6 0,27 3 0,-38 6 0,-1 0 659,-15 0 325,-2 0 0,-2 0 0,26 0 0,-15 6 983,14 2 0,-1 7 0,28 6-492,-38-9 1,6 2-165,11 6 1,9 2 0,-4 0 163,10 0 1,-2 1-820,-16-4 0,2 0 0,-6 0 327,4-1 0,-7-2 1,30 2-380,-38-2 0,2 0 380,-6-7 0,-1 0-158,40 14 158,-2-7 0,-36-5 0,0 0 0,23-1 0,17 3 0,-49-13 0,18 0 0,-36 0 983,14 0 0,-27 0-764,6 0-219,2-17 212,16-32 0,-18 21 0,5-16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7:34.8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40 24575,'83'0'0,"7"0"0,0 0 0,-36 0 0,2 0 0,-1 0 0,2 0 0,12 0 0,0 0 0,-7 0 0,4 0-328,13 0 0,10 0 0,-8 0-164,-10 0 0,-2 0 164,5 2 0,5 0 0,-10 2-656,20 4 0,-3 1 0,-26-2 0,-4-7 917,-24 0 67,6 0 0,5 0 983,-2 0 0,17 0 0,-9 0 0,41 0 0,-15 0-492,-20 0 1,4 0-1,-5 0 1,5 0-468,6-2 1,8-1 0,-4 0-25,10 3 0,0-2-328,-8-3 0,4-1 0,-8 1 76,-9 4 0,-3 0 252,28-3 0,-1 1 0,-25 2 0,-1 2 0,22-1 0,-2 0-389,13 0 389,8 0 0,-18 6 0,-10 3 0,-1 3 0,5 12 0,-10-8 0,-3 1 0,-8 4 0,6-2 0,-4-5 0,13-1 0,-7-5 0,-6-5 0,1 0 0,10-3 0,35 0 0,-33 0 0,-7 0 0,1 0 0,37 0 0,-14 0 0,-1 0 0,15 0 0,-37 0 0,-2 0 0,9-7 0,-1-3 0,0-2 0,7-6 491,-6 4 1,-3-1-448,-6-6 366,16-2-410,-16 0 0,9-9 0,-36 22 0,-4-7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7:39.31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7511 353 24575,'-53'0'0,"-9"0"0,-6 0 0,8 0 0,-4 0 0,6 0 0,-1 0-492,-10 0 0,-4 0-492,-12 0 492,-10 0 0,-2 0-492,-1 0 492,35 0 0,1 0-492,-25 0 0,0 0 0,-2-15 492,14 4 0,1-2 432,-19-13 60,28 14 0,5 2 0,11 4 0,2 6 983,0 0-492,-3 0 1,-1 0 491,-19 0-492,15 2 1,2 2 491,-4 4-169,-34 13-814,25-5-492,-9 2 0,-5 1 0,29-10 0,0 1 0,-22 10 0,-2 0 169,15-11 1,-1 1 322,-12 9 0,-1 1 0,15-9 0,-3-1 0,-11 4 0,-6 3 0,8-3 0,15-3 0,3-2 0,-32 7 0,5-2 0,12-6 0,-7 6 0,16-12 0,-11 1 0,-3 0 0,-12-3 0,12 0 0,1 0 0,-5 0 0,9 0 0,-7 0 0,24 0 0,0 0 0,-25 0 0,-16 0 0,37 0 983,14 0 0,-14 0 0,-12 0 0,-3 0-492,20-3 1,-2 0 491,-29 1-97,-3-10-886,9 10 0,12-5 0,-1 1 0,-28 4 0,27 0 0,-7-1 0,7 1 0,-28 2-492,5 0 0,1 0 87,2 0 405,20 1 0,-11-1 0,9-1 0,16-2 0,1-1 0,-36 1 0,6-2 0,14-10 0,9 1 0,15 1-92,-32-12 92,42 15 0,-27-12 0,35 21 0,0-5 0,6 6 0,-8-4 0,12 2 983,-6-2-584,9 4-300,0 0-99,-6 0 0,-5 0 0,3 0 0,-1 0 0,9 0 0,-6 0 0,-1 0 0,-30-6 0,4-2 0,-40-12 0,37 5 0,-16-4 0,44 12 0,-10-4 0,22 5 0,28 0 0,12 2 0,30 4 0,3 6 0,2 3 0,8 13 0,1-5 0,0 5 0,-9-7 0,-14-7 0,0-1 0,23 8-492,-12-11 1,2 0 491,25 10 0,-21-10 0,12-2 0,-7 2 0,-5 5 0,-1-1 0,-1-4 0,6-2 0,-7 2 0,-7 4 0,-3 0 0,20-4 0,2 1 0,-13 4 0,3 0 0,3-3 0,6-1 0,-8 1 0,-9 2 0,0 1 0,6-3 0,6-1 0,-7 1 0,-10 2 0,-1 0 0,22 1 0,-2-1 0,12 1 0,-31-2 0,-2 0 0,19 1 0,-16-4 0,0 0 0,5 2-342,19-6 342,-25 0 0,17 0 0,-21 0 0,29 0 0,-46 0 0,6 0 0,-19 0 966,37 11-966,-11-8 359,44 15-359,-25-17 0,9 13 0,10-12 0,-5 7 0,3 3 0,-26-7 0,1 0-492,29 6 0,-1 2 461,-38-5 0,-1 0-249,13 3 1,-1 1 279,25 5 0,-25-4 0,-5 1 0,-9 1 0,13 3 0,-40-6 0,1-6 0,-10-1 983,-43-5-951,-6-7-32,-42-2 0,-7-14 0,15 3 0,-1-1 0,24 4 0,-5-2 0,-25-10 0,-13-6 0,12 5 0,27 8 0,2 1-43,-40-19 1,5 4 42,20 12 0,17 4 0,5 7 0,5 6 0,10 2 0,-19 5 0,19 0 675,-44 0-675,34 0 0,-33 0 0,23-6 0,-42-9 0,25-7 0,-25-1 0,34-4 0,-17-1 0,21 5 0,3 3 0,0 3 0,-6 6 0,-20-12 0,29 21 0,0-3 0,-2 5 0,-8 0 0,-2 0 0,-13 0-492,9 0 0,1 0-492,2 0 0,-5 0 0,16 5 492,-7-4 0,-3 0-492,-13 5 492,-8-6 0,-2 0-492,-13 0 492,42 0 0,1 0-278,-33 0 770,16 0 0,22 0 983,1 0 0,52 0 0,22 0 0,38 0-492,-18 0 1,4 0-1,15 0 1,4 0-406,5 0 1,3 0-87,10 0 0,2 0 0,-1-1 0,0 2 0,-1 2 0,2 3 0,-21-1 0,2 1 0,-3 0 0,18 4 0,1 1 0,-9 1 0,4 0 0,-6-2-492,0-4 0,-4 0 0,13 6 0,-3-1 0,-27-6 0,-2-1 0,4 4 0,-2-1-492,28 2 492,-32-2 0,-4-2-92,-3-3 1567,10 4-44,-23-6-939,32 6 0,-19-4 983,45 4 0,-45-6 0,20 0 0,-26 0 0,25 6 0,-26-5 0,35 10 0,-44-10-726,6 5-257,-19-6 0,0 0 0,-9 4 0,-23 7 0,-16 2 0,-34 5 0,-2-3 0,-30 1-492,42-7 0,-3-1 0,-9-2 0,-3-2 0,-3 1 0,-3-2 0,-15-2 0,1-2 0,22 1 0,2 0 0,-3 0 0,4 0-492,-9 0 0,26 0 0,14 0 1967,12 0 0,17-4 0,1-2 0,15-10 0,4 4 0,16 1 0,2 0 0,7 3 0,-6-4-974,4-1-9,-1 0 0,-9 6 0,5 2 0,-25 0 0,3-1 0,-10-4 0,-10-1 0,3 0 0,-4-4 0,7-3 0,21-6 0,22-3 0,31-10 0,-22 16 0,4-1 0,1-3 0,7-1 0,4 4 0,6 1 0,-2 0 0,10-8 0,0 1-492,15 4 0,-1 2 457,-19 3 1,-4 2 34,-3 5 0,-3 1 0,-10 2 0,-2 0 0,5 1 0,-8 1 0,-20 1 0,0 6 0,-27 0 0,-40 0 0,-10 0 0,-46 0 0,15 0 0,-7 0 0,10 0 0,1 0 0,-13 0 0,39 0 983,-1 0-913,49 0-70,3 0 0,-17 0 0,4 5 0,-30-4 0,17 5 0,-6-6 0,8 0 0,10 0 0,3 0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7:45.61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0 136 24575,'65'0'0,"3"0"0,-9 0 0,-8 0 0,-2 0 0,19 15 0,-35-6 0,29 12 0,-39-9 0,-5 0 0,5-1 0,-5 1 0,0-1 0,13-4 0,-16 2 0,11-8 0,-15 4 0,-1-5 0,1 0 0,4 0 0,-3 0 0,8 0 0,-8 0 0,4 0 0,-6 0 0,12 0 0,-3 0 0,14 0 0,-8 0 0,4 0 0,-6 0 0,16 0 0,-11 0 0,22 0 0,-17 0 0,3 0 0,-6 0 0,-12 0 0,4 0 0,1 0 0,2 0 0,-2 0 0,-1 0 0,17 0 0,-10 0 0,26 0 0,-28 0 0,1 0 0,-5 0 0,-6 0 0,6 0 0,5 0 0,-9 0 0,8 0 0,-15 0 0,20 0 0,-12 0 0,8 0 0,-6 0 0,-4 0 0,6 0 0,27 0 0,-20 0 0,21 0 0,-29 0 0,-5 0 0,5 0 0,-2 0 0,-2 0 0,2 0 0,-11 0 0,1 0 0,0 0 0,-1 0 0,1 0 0,-1 0 0,0 0 0,0 0 0,0 0 0,12 0 0,-3 0 0,20 0 0,-13 0 0,8 0 0,-10 0 0,0 0 0,0 0 0,-7 0 0,6 0 0,-6 0 0,0 0 0,-1 0 0,-6 0 0,1 0 0,-1 0 0,6 0 0,2 0 0,6 0 0,-1 0 0,8 0 0,1 0 0,7 0 0,8 0 0,2 0 0,0 0 0,40 0 0,-32 0 0,-3 0 0,0 0 0,8 0 0,21 0 0,-38 0 0,2 0 0,-29 0 0,8 0 0,-13 0 0,7 0 0,-10 0 0,1 0 0,6 0 0,18 0 0,0 0 0,15 0 0,-11 0 0,0 0 0,8 0 0,-6 0 0,5 0 0,-7 0 0,1 0 0,-8 0 0,-2 0 0,-6 0 0,-6 0 0,9 0 0,-8 0 0,20 0 0,-12 0 0,17 0 0,-17 0 0,18 0 0,-19 0 0,19 0 0,-19 0 0,15 0 0,-15 0 0,15 0 0,-20 0 0,16 0 0,-18 0 0,10 0 0,-11 0 0,11 0 0,-9 0 0,34 0 0,-24 0 0,35 0 0,-37 0 0,35 0 0,-34 0 0,15 0 0,-20 0 0,0 0 0,0 0 0,15 0 0,-12 0 0,6 0 0,-10 0 0,-5 0 0,5 0 0,29 0 0,-14 0 0,15 0 0,-22 0 0,-1 0 0,-4 0 0,32 0 0,-21 0 0,34 0 0,-29 0 0,7 0 0,-16 0 0,8 0 0,-15 0 0,8 0 0,-10 0 0,11 0 0,-2 0 0,45 0 0,-30 0 0,42 0 0,-20 0 0,-9 0 0,5 0 0,1 0 0,-3 0 0,3 0 0,-1 0 0,-9 5 0,2-3 0,-25 3 0,-16-5 0,-2 0 0,0 5 0,-4-4 0,3 4 0,-4-5 0,-5 5 0,8-4 0,-7 3 0,20-4 0,-7 6 0,17-5 0,-5 10 0,7-9 0,1 9 0,-1-9 0,17 9 0,-19-9 0,21 3 0,-32-5 0,19 0 0,-18 0 0,7 0 0,-10 0 0,34 0 0,-19 0 0,28 0 0,-35 0 0,-1 0 0,-7 0 0,3 0 0,-13-9 0,-5-3 0,-22-17 0,-14-5 0,-17-9 0,-1 0 0,-4 6 0,7-4 0,2 19 0,12-4 0,-8 8 0,11 5 0,-1 0 0,0 8 0,8 5 0,-10 0 0,-4 0 0,2 0 0,5 0 0,-7 0 0,17 0 0,-6 5 0,46 1 0,-6 0 0,39 5 0,-7-2 0,17-1 0,-5 2 0,4 1 0,-6-5 0,2 0-492,16 5 0,1 2 173,-6 1 0,0-1 319,7 0 0,-1 1 0,-13 0 0,-1 0 0,8-1 0,-3-3 0,18-1 0,-37-4 0,-1-2 0,13-3 0,25 0 0,-52 0 0,18 0 0,-30 0 0,21 0 0,-19 0 983,12 0-344,-15 0-639,0-6 0,6 5 0,45-16 0,-25 14-984,32-9 0,-50 12 0,5 0 0,-11 0 0,39 0 0,-26 0 0,53 0 0,-46 0 1967,18 0 0,-32 0 0,3 0 0,-15 0 0,1 0 0,-11 0 0,0 0 0,1 0-975,5 0-8,25 0 0,22 0 0,-15 0 0,4 0 0,9 0 0,3 0 0,6 0 0,-1 0 0,-12 0 0,3 0 0,39 0 0,0 0 0,-44 0 0,-2 0 0,33 4 0,-5-1 0,-11-1 0,11 11 0,-35-12 0,43 6 0,-36-7 0,21 0 0,-25 0 0,6 0 0,-14 0 0,49 12 0,-33-9 0,-2 9 0,-1 0 0,-1-9 0,11 15 0,-25-11 0,1 6 0,-8 0 0,26 10 0,-20-8 0,22 9 0,-13-11 0,36 15 0,-9-10 0,-18-4 0,0 1 0,23 0 0,-10-3 0,3 0 0,-24-3 0,4-1 0,21 3 0,11-1 0,-10 0 0,-17 0 0,-3-2 0,36 0 0,-5 0 0,-8 6 0,8-12 0,-23 10 0,13-10 0,-40 4 0,6-1 0,-17-4 0,10 4 0,-1-5 0,54 0 0,-20 0 0,25 1 0,8-2 0,-35-2 0,1-2-328,5 0 0,5-2 0,-4-1-164,5-6 0,0-2 244,-9 4 1,3-1 0,-2 1 247,11-3 0,2 1 0,-7 0 0,4-1 0,-6 3 0,-4 1 0,-3 0 0,9-5 0,-5 0 0,7 1 0,-8 1 0,-32-4 0,-8-1 0,-23 6 0,-6 2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7:49.71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1 113 24575,'92'0'0,"1"0"-984,6 0 492,-45 0 0,2 0 0,0 0 0,0 0 0,1 0 0,-1 0 0,0 0 0,-2 0-492,18 0 492,-8 0 0,-1 0-492,8 0 492,-11 0 0,0 0-197,17 0 689,-17 0 0,4 0 0,-15 0 983,8 0 0,-1 0 0,1 0 0,9 0 0,-7 0-492,19 0 1,3 0 491,-1 0-492,1 0 1,-3 0 491,-11 0-285,9 0-698,-17 0 0,13 0 0,-12 0 0,17 0 0,-1 0 0,1 0 0,0 0 0,0 0 0,-10 0 0,-1 0 0,-9 0 0,17 0 0,-21 0 0,15 0 0,-40 0 0,-1 0 0,-12 5 0,-17-4 0,-33 4 0,-19-5 0,-31 0 0,-13 0 0,6-8-492,32 8 0,-1-1 0,4-7 0,1 0 0,6 7 0,-2 0 0,-24-2 0,0-2 0,25 1 0,2 1 0,-19 3 0,2-2-492,-21-12 0,11 12 0,7-11 492,3 8 0,-2 2-492,-15-5 492,19 1 0,1 1 1475,-12 5 0,-1-6 0,5 7 0,-3-6 0,17 5 0,-25-6 0,10 7-492,17 0 1,0 0 491,-17 0-492,14 0 1,0 0 491,-8 0-492,0 0 1,-2 0-480,-9 0-12,25 0 0,2 0 0,-8 0 0,-4 0 0,31 0 0,-8 0 0,33 4 0,6-2 0,18 8 0,8-9 0,14 11 0,6-5 0,3 7 0,-1 2 0,4 3 0,-5-1 0,3 1 0,30 8 0,0 1 0,-25-7 0,-1 0-352,12 0 1,-1-2 351,14 5 0,-23-9 0,0-1 0,18 3 0,-19-7 0,-2 1 0,0 2 0,12-5 0,-33-2 0,3-6 0,-16 0 0,2 4 0,-10-3 703,-5 9-703,-25-9 0,8 3 0,-24-4 0,-32 0 0,-3 0 0,-12-10 0,-5-3 0,36 8 0,-1-2-492,-29-13 0,0 0 449,29 10 0,1 1 43,-5-4 0,-1 1 0,2 3 0,0 1 0,-3 0 0,2 0 0,-21-1 0,-8 3 0,57 6 0,2 0 0,15 0 983,5 5-896,-13-4-87,11 4 0,-18-5 0,14 0 0,-11 0 0,11 0 0,-5 0 0,7 0 0,59 0 0,4 0 0,4 0 0,8 0-492,24 0 0,5 0 164,-25 0 0,2 0 0,1 0 0,1 0 0,1 0 0,3 0 298,13-1 1,2 1 0,-7 1 29,-8 2 0,-1 2 0,-1-2 0,6 0 0,-4 2 0,20 4 0,-5 0 0,-8 1 0,-2-1 0,1-4 0,-10 0 0,-9 8 0,-22-12 0,-26 4 0,-5-5 0,-1 0 983,0 0 0,1 0 0,-1-4-892,1-2-91,-5-5 0,3 0 0,-3 0 0,4 5 0,0 2 0,0 4 0,1 0 0,-1 0 0,1 0 0,0 0 0,-1 0 0,1 0 0,-1 0 0,0 0 0,1 0 0,5-6 0,2 5 0,20-4 0,4 5 0,15 0 0,9 0 0,2 0 0,8 0 0,1 0 0,-26 0 0,0 0 0,23 0 0,-6-1 0,-3 2 0,-5 5 0,37-5 0,-48 5 0,0 0 0,6-5 0,36 5 0,-31-6 0,1 0 0,0 0 0,-5 0 0,35 0 0,-32 0-984,31 0 0,-27 0 0,30 0 0,-41 0 0,-8 0 0,-14 0 0,-14 0 416,2 0 1551,-3 0 0,-5 0 0,0 0 0,13 0 0,4 0 0,12 0 0,8 0-408,45 0-575,5 0-360,-44 0 0,1 0 360,-1 0 0,0 0 0,4 0 0,0 0 0,-4 0 0,2 0 0,24 0 0,-1 0 0,17 0 0,-30 0 0,-3 0 0,10 0-38,10 0 38,-33 0 0,23 0 0,-33 0 0,34 5 0,-45-4 0,13 10 0,-23-10 0,32 10 0,-18-9 0,28 4 0,-13 0 0,-6-5 0,14 6 718,-6-1-718,8-4 40,-8 10-40,14-11 0,-12 11 0,11-11 0,5 0 0,24 12 0,-19-7 0,12-1 0,-8 0 0,-9 0 0,-1 1-492,30 5 0,-1-1 283,-34-5 1,-1 0 208,8 6 0,-1 1 0,-12-3 0,-1 1 0,17 4 0,-5 0 0,6 2 0,-14 1 0,0 0 0,17 1-434,-25 0 1,2 0 433,24-1 0,-21-3 0,1 0 0,30 3 0,-22-3 0,-1 0 0,1 2 0,8-2 0,-33-8 0,25-6 0,-10 0 0,-1 0 0,2 0 0,10 0 0,34 0 0,-40 0 0,-2 0 0,2 0 0,20 0 0,-25 0 0,1 0 0,20 0 0,2 0 0,3 0 0,-3 0 0,1 0 0,6 0 0,-21 0 0,-6 0 245,-19 0 1,-25 0 0,-2 0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7:51.39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0 291 24575,'78'0'0,"17"0"0,-30 0 0,5 0-492,0 0 0,2 0 0,9 0 0,1 0 0,-4 0 0,-5 0 453,-22 0 0,-1 0 189,14 0 1,-2 0-151,13 0-492,16 0 0,4 0 0,-40 0 0,-2 0 0,27 0 0,-5 0-492,-10 0 0,1 0 1481,-7 0-497,16 0 368,-16 0-368,-6 0 0,2 0 0,22 0 0,-5 0 0,1 0 0,12 0 0,4 0 0,1 0 0,4 0 0,-21 0 0,-1 0 0,4 0 0,1 0 0,0 0 0,-10 0 0,2 0 0,22 0 0,-22-3 0,-1-1 0,18 2-984,-6-11 0,16 11 492,-13-5 0,1 0 0,-30 5 0,1 2 0,43-4 0,-6 1-492,-26 3 0,23 0 1967,-40 0 0,25 0 0,-21 0 0,19 0 0,-23 0 0,0 0 0,6 0 0,36 0 0,-23 0-492,-6 0 1,0 0 491,10 0 0,12 0 0,-18 0-90,16 0-893,-27 0 0,34 0 0,-45 0 0,5 0 0,-11 0 0,36 0 0,-24 0 0,48 0 0,-28 0 0,1 0 0,-16 0 0,7 0 0,19-6 0,2-3 0,-13 1 0,1-2-492,20-1 1,-5-3 491,3-23 0,-28 20 0,-1 0 0,16-21 0,-16 19 0,-3 2 0,-4-4 0,22 7 0,-51 8 0,4 6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7:55.08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0 256 24575,'63'0'0,"8"0"0,7 0 0,-29 0 0,2 0 0,40 0 0,6 0 0,-1 0-984,-4 0 838,-6 0 1,-2 0 145,-17 0 192,10 0-192,0 0 0,-18 0 0,3 0 0,-4 0 0,4 0 0,35 0 0,0 0 0,-33 0 0,-2 0-492,16 0 0,-4 0-42,15 0 534,10 0-275,-10-6 275,-11 4 0,-3-12 0,-24 7 0,12-8 0,-14 7 0,0-4 870,-2 5-870,-8 0 113,0 1-113,18 0 983,-21-1-388,19 0-280,-23-4-315,42-2 0,-19 4 0,3-4 0,2 1 0,5 2 0,-16-1 0,1 0 0,18 3 0,9-5 0,10 4 0,-8 0 0,17 1 0,-17 2 0,8 4 0,-11-5 0,-8 7 0,7 0 0,-30 0 0,2 0 0,-30 0 0,5 0 0,-4 0 0,23 0 0,-7 0 0,41 0 0,-29 0 0,26 0 0,-23 6 0,42 14 0,-33-4 0,17 9 0,-51-18 0,-1-2 0,-11 0 0,14 1 0,-13 0 0,7 4 0,-9-4 0,10 10 0,-2-9 0,15 13 0,-9-12 0,2 3 0,-9-6 0,-3 0 0,-9 1 0,-1 4 0,-5 0 0,0 1 0,-11 6 0,-10 9 0,-6 7 0,-23 17 0,5-5 0,-17 8 0,9-9 0,9-13 0,2-2 0,-1 4 0,-18 8 0,45-30 0,5-5 0,0-1 0,1-5 0,-1 0 0,1 0 0,-7 0 0,-1 0 0,-13 0 0,-5 0 0,3 0 0,4 0 0,6 0 0,6 0 0,-1 0 0,2 0 0,0 0 0,-9 0 0,-7 0 0,-35 0 0,-7 0 0,-7 0-492,-1 0 0,2 0-492,12 0 0,-23 0 0,35 0 492,3 0 0,1 0-492,4 0 104,-32 0 880,31-6 0,-8-2 0,0-7 0,8 8 0,-1 0 0,-10-1 0,-2 4 0,1 2 0,14 2 983,-33 0 0,31 0 0,-34 0 0,20 0-492,5 0 1,0 0 491,0 0-97,-31 0-886,40 0 0,-25 0 0,12 0 0,-29 0 0,30 0 0,-14 0 0,18 0 0,-17-7 0,13-1 0,-16-5 0,27-1 0,7 7 0,5 1 0,-15 6 0,15 0 0,-21 0 0,27 0 0,-15 0 0,-21 0 0,0 0 0,-4 0 0,20 0 0,0 0-349,-22 0 1,2 0 348,-15 0 0,17 0 0,-6 6 0,-16 1 0,41 6 0,-21-6 0,54-1 0,2-6 0,6 0 697,42 0-697,7 0 0,42 0 0,-5-7 0,1 5 0,10-12 0,-20 7 0,18 1 0,4-1 0,-10 1 0,-10-1 0,-5 0 0,5-1-246,16 0 0,10-1 0,-2 0 0,-13 1-246,4-1 0,-10 1 66,-12-1 1,0 0-67,12-3 0,-1 0 199,-14 6 0,0 0-55,17-2 0,-3 2 348,19 6 0,-27 0 0,-2 0 0,11 0 0,9 0 0,-28 0 0,7 0 0,-23 0 0,11 0 0,-37 0 983,3 0 0,-5 0 0,15 0 0,-6 0 0,8 0-813,-6 0-170,-10 0 0,5 0 0,9 0 0,-6 0 0,14 0 0,-4-6 0,20-7 0,1-8 0,32-12 0,-22 9 0,14-3 0,-27 14 0,-1 5 0,-14-3 0,-9 9 0,-2-3 0,-9 5 0,3 0 0,-5 0 0,-1 0 0,0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1T16:09:33.08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43 1 24575,'27'0'0,"-3"0"0,-14 0 0,1 0 0,-1 0 0,0 0 0,1 0 0,-1 0 0,0 0 0,-1 0 0,-35 0 0,18 0 0,-30 0 0,28 0 0,-1 0 0,1 0 0,-1 0 0,1 0 0,0 0 0,0 0 0,0 0 0,0 0 0,0 0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5.51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0 341 24575,'70'-6'0,"-21"-10"0,32 6 0,-3-14 0,3-3 0,-20 11 0,1 0-328,3-3 0,6-2 0,-5 3-164,-3 4 0,-2 0 420,6-3 0,1 0 72,-5 6 0,1 2 0,10-5 0,-1 1 0,-9 3 0,-1 2 0,9 2 0,3 2 0,-9-2 0,2-1 0,-2 2 0,12 4 0,-2 0 0,9-4 0,-3 0 253,-23 5 0,-1 0-253,18 0 0,0 0 0,-22 0 0,0 0 0,28 0 0,-9 0 0,-29 0 0,25 0 0,-33 0 0,11 0 0,-17 0 0,-6 0 0,17 0 0,-13 0 0,13 0 0,-10 0 0,37 0 0,-20 0 0,27 0 0,-29 0 983,10 0-360,-18 0-623,-1 0 0,-26 0 0,-78 0 0,9 15 0,1-7 0,-4 1 0,-25 23 0,-1-8 0,8-2 0,-16-6 0,24-7 0,-13-2 0,6-7 0,23 0 0,-3 0 0,7 0 0,-3 0 0,-30 0 0,0 0 0,29 0 0,0 0 0,-17 0 0,1 0 0,-28 0 0,29 0 0,-9 0 0,6 0 0,9 0 0,-1 0-328,-18 2 0,-9 0 0,12 2-164,26 0 0,1 1 164,-22 2 0,-11 1 0,11 0-164,16-2 0,3-1 0,-37 3 0,5-2-492,13-6 492,24 0 0,0 0 48,-17 0 444,-15 0 0,58 0 983,8-5 0,16 4 0,31-4 0,9 11 0,27 8 0,-1 16 0,13 10-532,11 1-451,3-15 0,6-2 0,-25-5 0,-1-1-492,27 1 0,-2-2 0,-31-3 0,1-1 164,5-6 0,7-2 0,-6 0 220,-2 0 0,-2 0 108,0 0 0,3 0 0,-10-1 0,13-3 0,-33 5 0,-3-6 0,-21 5 0,-6 1 0,-8 4 983,-39 2 0,1 0 0,-24-5-764,11 5-219,-10-4 0,14-1 0,-14-1 0,25-1 0,-41-4 0,32 10 0,-33-9 0,27 4 0,-29-6 0,27 0 0,-16 0 0,52-5 0,4-7 0,26 0 0,13-7 0,61-9 0,-14 3-492,-22 6 0,0 0-492,22-5 492,-17 3 0,-1 1-492,5 1 0,25-13 0,-71 25 0,8 2 642,-13 5 342,7 0 0,-10 0 983,1 0 0,5 0 0,2 0 0,13 0 0,-6 0 0,6 0 0,-1 0-634,2 0-349,7 0 0,0 0 0,8 0 0,2 0 0,8 0 0,25 0 0,-19 0 0,36-6 0,-37 4 0,14-3 0,-33 5 0,19 0 0,-38 0 0,13 0 0,-26 0 0,4 0 0,-3 0 0,2 0 0,-3 0 0,-1 0 0,1 0 0,-1 0 0,11 0 0,-2 0 0,8 0 0,4 0 0,18 0 0,-5 0 0,37 0 0,-42 0 0,44 11 0,-52-3 0,21 4 0,-28-1 0,15 5 0,-18-7 0,11 7 0,-21-16 0,9 4 0,-1-2 0,8 2 0,4-4 0,18 6 0,20-4 0,-6 9 0,1-9 0,3 3 0,-21-5 0,38 0 0,-40 0 0,9 0 0,0 0 0,-1 0 0,46 0 0,-57 6 0,10 1 0,3 0 0,7 2 0,-3 1 0,0 0 0,1-3 0,-5 3 0,1 1 0,12 5 0,-17-8 0,-1-2 0,17 0 0,1-5 0,3-2 0,24 1 0,-15 0 0,-2 0 0,2 0 0,-11 0 0,1 0 0,11 0 0,-25 0 0,-2 0 0,2 0 0,29 0 0,-27 0 0,25 0 0,-35 0 0,29 0 0,-21 0 0,19 0 0,-35 0 0,42 0 0,-23 0 0,26 0 0,-44 0 0,17 0 0,-32 0 0,18 0 0,-32 0 0,9 0 0,-7 0 0,3 0 0,-12 0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6.37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260 1 24575,'-64'0'0,"1"0"0,-3 0 0,0 0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1:41:39.9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989 1 24575,'-42'0'0,"13"0"0,-17 0 0,16 0 0,-13 0 0,6 0 0,11 5 0,-36-4 0,30 10 0,-24-10 0,25 4 0,6-5 0,-6 6 0,0-5 0,6 4 0,-6-5 0,7 0 0,0 0 0,6 0 0,1 0 0,7 0 0,-1 0 0,0 0 0,1 0 0,0 0 0,-1 0 0,-10-5 0,8-1 0,-9 0 0,11 2 0,0 4 0,0 0 0,0-5 0,1 3 0,0-2 0,0 4 0,-6 0 0,5 0 0,-5 0 0,2 0 0,3 0 0,-4 0 0,5 0 0,-1 0 0,1 0 0,-1 0 0,1 0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09.6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0 592 24575,'60'0'0,"12"0"0,-12 0 0,17 0 0,9 0-492,-36 0 0,0 0 328,5 0 0,3 0 164,20 0 0,2 0 0,-13 0 0,-2 0 0,10 0 0,-3 0 0,-21 0 0,-2 0 0,17 0 0,-1 0 0,23 0-120,-27 0 0,-2 0 120,18 0 0,0 0 0,21-8 0,-25 0 0,-21 0 0,1-1 0,27-14 0,-14 11 0,11-1 0,-5 1 0,-9-3 0,2 1 0,19 4 0,9 1 0,-11 1 0,-26 0 0,-2 1 0,43 6 0,-1 0 0,-4-6 0,-31 6 0,-5 2 0,-1-1 964,21 0-964,-13 0 588,13-6-588,-21-2 0,28-11 0,-17 3 0,-4 0 0,1-1 0,11-1 0,-6-1 0,12-3 0,-6 3 0,-10 6 0,0 1-328,12-4 0,7-2 0,-7 4-164,-14 3 0,3 4 292,22-1 0,13 2 0,-6 1 200,-2-1 0,1 2 0,-21 1 0,7 1 0,0 0 0,-8 1 0,15 0 0,-5 2 0,13-1 0,-2 0 0,-20-1 0,0 2 0,15 2 0,-3 0 0,12-1 0,-26 2 0,-5-1 0,-8-3 0,33 0 0,-49 0 0,56 0 0,-45 0 0,45 0 0,-48 0 0,8 0 0,2 0 0,12 0 0,-7 0 0,-3 0 0,-2 0 0,-1-3 0,1-1 0,2 3 0,5-5 0,-1-1 0,-10-1 0,14-2 0,3-1 0,0-5 0,-17 5 0,-2 1 0,-13 3 0,-10-19 0,-17 21 0,-3-16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1.8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81 24575,'47'5'0,"21"0"-984,13-5 0,18 0 0,-18 0 0,3 0 0,-16 0 0,9 0 0,0 0 0,-1 0 0,-8 0 492,8 0 0,1 0-187,10 0 679,-8 0 0,-3 0 0,1 0 0,0 0 0,-26 0 0,0 0 0,23 0 0,26 0 0,-41 0 0,-9 5 0,0 2 0,8 2 0,34 4 0,-50-7 983,32 0 0,-20-4-492,-1 1 1,2 0 491,10-3-492,18 0 1,2 0-472,0 0-20,-13 0 0,0 0 983,5 0-492,-18-9 1,0-1 491,11 5-492,-20-7 1,-2 0 491,-1 10-762,29-4-221,-20 6 0,19 0 0,-36 0 448,43-6-448,-39-1 0,37-1 0,-40 3 0,8-1 0,4-1 0,37-3 0,-29 3 0,1-1 0,36-7 0,-19 14 0,1 0 0,-26-2 0,0-1-342,31 3 0,-3 2 342,-2-1 0,13 0 0,2 0 0,-2 0 0,0 0 0,-1 0 0,-11 0 0,-9 4 0,13 1 0,-7 1 0,-11-1 0,0 1 0,7 1 0,6 1 0,-10 0 0,27 8 0,-17-4 0,-1-1 0,19 0 0,-19 0 0,-4-1 0,-15-9 0,-2 3 0,2-1 0,10-3 0,-15 0 0,-1 0 0,4 0 0,-5 0 0,3 0 0,23 0 0,-23 0 0,0 0 0,19 0 684,-6 0-684,-13-3 0,1-1 0,29 2 0,-24-1 0,-1-1 0,20 4 0,-3 0 0,0 0 0,8 0 0,4 0 0,-1 0 0,-12 0 0,22 0 0,3 0 0,-46 0 0,-1 0-492,35 0 0,-1 0 123,11 0 369,-7 7 0,3 1 0,-34-3 0,-1 1 0,34 2 0,-1 0 0,-32 0 0,0 0-492,35 1 0,4 0 0,-16-3 0,-1 0 0,12 3 0,-4-3 0,-31-5 0,-1-2 0,29 1 0,4 0 0,-10 0 0,2 0 164,-17 0 0,2 0 0,-4 0-164,9 0 0,-4 0 0,3 0 0,-6 0-492,8 0 1967,23 0 0,-80 0 0,9-27-738,-12-5 1,2-1 0,-11 8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07.87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68 24575,'50'0'0,"-3"0"0,9 0 0,-5 0 0,24 0 0,-7 0 0,-4 0 0,14 0 0,-8 0 0,-9 0 0,-1 0-328,11 0 0,6 0 0,-10 0 255,20 0 73,-10 0 0,0 0 0,-10 0 0,-12 0 0,-1 0 0,13 7 0,32 1 0,-50 5 0,7-5 0,2-1 0,6 0 0,11 0 0,0-1 0,-10 2 491,0-1 1,4 1-455,-18-1 0,-1 0-37,9-2 0,-1-2 0,35 4 0,-37-7 0,-3 0 0,-1 0 0,36 0 0,-56 0 0,28 0 0,-22 0 0,13 0 0,-33 0 0,14 0 0,-17 0 0,15 0 0,-12 0 0,5 0 0,1 0 0,6 0 0,2-6 0,8-1 0,-1-7 0,7 1 0,-5-1 0,6 7 0,-8-5 0,0 10 0,15-3 0,-24 0 0,24 3 0,-27-2 0,25-4 0,7 2 0,14 2 0,-10-6 0,2 0 0,22 8 0,-5-1 0,3-1 0,-26 4 0,0 0-457,26 0 0,-2 0 457,13 0 0,-22 0 0,0 0 0,21 0 0,-30 0 0,-4 0 0,-14 0 0,30 0 0,-35 0 0,27 0 0,-39 0 0,24 0 0,-17 0 914,22 0-914,-34 0 0,40 0 0,-26 0 0,36 0 0,-34 0 0,56 0 0,-45-6 0,37 5 0,-42-5-984,53 6 0,-31 0 492,-15 0 0,-1 0-492,4 0 0,42 0 0,-39 0 513,-9 0 0,-2 0 471,-7 0 0,28 0 0,-32 0 0,8 0 0,-30 0 983,10 0 0,1 0 0,8 0 0,10 0 0,49-6 0,-6-3-509,-28 4 0,2 2-474,2-2 0,5 2 0,28 3 0,3 0 0,-26 0 0,2 0-328,-7 0 0,4 0 0,-9 0-656,28 0 492,6 9 0,2 4 0,-44-4 0,-1 1 0,30 5 0,-4 2-492,-6 5 492,-24-9 0,-1 0-492,12 4 0,26 3 0,-56-15 530,42 1 454,-19-5 983,21 5 0,-29-6 0,52 0-422,-37 0-561,-11 0 0,-1 0 983,4 0 0,-5 0 0,8 0 0,-1 0 0,1 0 0,9 0-97,-7-7-886,25 6 0,-17-2 0,1 0 0,26 3 0,-18 0 0,-3 0 0,8 0 0,5 6 0,4 2 0,-30-3 0,-1 0 0,25 6 0,-1 1 0,-30 0 0,2 1 0,8 2 0,8 2 0,-4 0-271,14 4 1,-1 0 270,-12-4 0,3 0 0,-5-2 0,-1-1 0,0-2 0,1-1 0,4 0 0,-4-1 0,3 0 0,0 1-459,29 2 1,-6-2 458,-7-3-291,8-8 291,-27 0 126,16 0 1,-61 0 0,-3 0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07.87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68 24575,'50'0'0,"-3"0"0,9 0 0,-5 0 0,24 0 0,-7 0 0,-4 0 0,14 0 0,-8 0 0,-9 0 0,-1 0-328,11 0 0,6 0 0,-10 0 255,20 0 73,-10 0 0,0 0 0,-10 0 0,-12 0 0,-1 0 0,13 7 0,32 1 0,-50 5 0,7-5 0,2-1 0,6 0 0,11 0 0,0-1 0,-10 2 491,0-1 1,4 1-455,-18-1 0,-1 0-37,9-2 0,-1-2 0,35 4 0,-37-7 0,-3 0 0,-1 0 0,36 0 0,-56 0 0,28 0 0,-22 0 0,13 0 0,-33 0 0,14 0 0,-17 0 0,15 0 0,-12 0 0,5 0 0,1 0 0,6 0 0,2-6 0,8-1 0,-1-7 0,7 1 0,-5-1 0,6 7 0,-8-5 0,0 10 0,15-3 0,-24 0 0,24 3 0,-27-2 0,25-4 0,7 2 0,14 2 0,-10-6 0,2 0 0,22 8 0,-5-1 0,3-1 0,-26 4 0,0 0-457,26 0 0,-2 0 457,13 0 0,-22 0 0,0 0 0,21 0 0,-30 0 0,-4 0 0,-14 0 0,30 0 0,-35 0 0,27 0 0,-39 0 0,24 0 0,-17 0 914,22 0-914,-34 0 0,40 0 0,-26 0 0,36 0 0,-34 0 0,56 0 0,-45-6 0,37 5 0,-42-5-984,53 6 0,-31 0 492,-15 0 0,-1 0-492,4 0 0,42 0 0,-39 0 513,-9 0 0,-2 0 471,-7 0 0,28 0 0,-32 0 0,8 0 0,-30 0 983,10 0 0,1 0 0,8 0 0,10 0 0,49-6 0,-6-3-509,-28 4 0,2 2-474,2-2 0,5 2 0,28 3 0,3 0 0,-26 0 0,2 0-328,-7 0 0,4 0 0,-9 0-656,28 0 492,6 9 0,2 4 0,-44-4 0,-1 1 0,30 5 0,-4 2-492,-6 5 492,-24-9 0,-1 0-492,12 4 0,26 3 0,-56-15 530,42 1 454,-19-5 983,21 5 0,-29-6 0,52 0-422,-37 0-561,-11 0 0,-1 0 983,4 0 0,-5 0 0,8 0 0,-1 0 0,1 0 0,9 0-97,-7-7-886,25 6 0,-17-2 0,1 0 0,26 3 0,-18 0 0,-3 0 0,8 0 0,5 6 0,4 2 0,-30-3 0,-1 0 0,25 6 0,-1 1 0,-30 0 0,2 1 0,8 2 0,8 2 0,-4 0-271,14 4 1,-1 0 270,-12-4 0,3 0 0,-5-2 0,-1-1 0,0-2 0,1-1 0,4 0 0,-4-1 0,3 0 0,0 1-459,29 2 1,-6-2 458,-7-3-291,8-8 291,-27 0 126,16 0 1,-61 0 0,-3 0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5.51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0 341 24575,'70'-6'0,"-21"-10"0,32 6 0,-3-14 0,3-3 0,-20 11 0,1 0-328,3-3 0,6-2 0,-5 3-164,-3 4 0,-2 0 420,6-3 0,1 0 72,-5 6 0,1 2 0,10-5 0,-1 1 0,-9 3 0,-1 2 0,9 2 0,3 2 0,-9-2 0,2-1 0,-2 2 0,12 4 0,-2 0 0,9-4 0,-3 0 253,-23 5 0,-1 0-253,18 0 0,0 0 0,-22 0 0,0 0 0,28 0 0,-9 0 0,-29 0 0,25 0 0,-33 0 0,11 0 0,-17 0 0,-6 0 0,17 0 0,-13 0 0,13 0 0,-10 0 0,37 0 0,-20 0 0,27 0 0,-29 0 983,10 0-360,-18 0-623,-1 0 0,-26 0 0,-78 0 0,9 15 0,1-7 0,-4 1 0,-25 23 0,-1-8 0,8-2 0,-16-6 0,24-7 0,-13-2 0,6-7 0,23 0 0,-3 0 0,7 0 0,-3 0 0,-30 0 0,0 0 0,29 0 0,0 0 0,-17 0 0,1 0 0,-28 0 0,29 0 0,-9 0 0,6 0 0,9 0 0,-1 0-328,-18 2 0,-9 0 0,12 2-164,26 0 0,1 1 164,-22 2 0,-11 1 0,11 0-164,16-2 0,3-1 0,-37 3 0,5-2-492,13-6 492,24 0 0,0 0 48,-17 0 444,-15 0 0,58 0 983,8-5 0,16 4 0,31-4 0,9 11 0,27 8 0,-1 16 0,13 10-532,11 1-451,3-15 0,6-2 0,-25-5 0,-1-1-492,27 1 0,-2-2 0,-31-3 0,1-1 164,5-6 0,7-2 0,-6 0 220,-2 0 0,-2 0 108,0 0 0,3 0 0,-10-1 0,13-3 0,-33 5 0,-3-6 0,-21 5 0,-6 1 0,-8 4 983,-39 2 0,1 0 0,-24-5-764,11 5-219,-10-4 0,14-1 0,-14-1 0,25-1 0,-41-4 0,32 10 0,-33-9 0,27 4 0,-29-6 0,27 0 0,-16 0 0,52-5 0,4-7 0,26 0 0,13-7 0,61-9 0,-14 3-492,-22 6 0,0 0-492,22-5 492,-17 3 0,-1 1-492,5 1 0,25-13 0,-71 25 0,8 2 642,-13 5 342,7 0 0,-10 0 983,1 0 0,5 0 0,2 0 0,13 0 0,-6 0 0,6 0 0,-1 0-634,2 0-349,7 0 0,0 0 0,8 0 0,2 0 0,8 0 0,25 0 0,-19 0 0,36-6 0,-37 4 0,14-3 0,-33 5 0,19 0 0,-38 0 0,13 0 0,-26 0 0,4 0 0,-3 0 0,2 0 0,-3 0 0,-1 0 0,1 0 0,-1 0 0,11 0 0,-2 0 0,8 0 0,4 0 0,18 0 0,-5 0 0,37 0 0,-42 0 0,44 11 0,-52-3 0,21 4 0,-28-1 0,15 5 0,-18-7 0,11 7 0,-21-16 0,9 4 0,-1-2 0,8 2 0,4-4 0,18 6 0,20-4 0,-6 9 0,1-9 0,3 3 0,-21-5 0,38 0 0,-40 0 0,9 0 0,0 0 0,-1 0 0,46 0 0,-57 6 0,10 1 0,3 0 0,7 2 0,-3 1 0,0 0 0,1-3 0,-5 3 0,1 1 0,12 5 0,-17-8 0,-1-2 0,17 0 0,1-5 0,3-2 0,24 1 0,-15 0 0,-2 0 0,2 0 0,-11 0 0,1 0 0,11 0 0,-25 0 0,-2 0 0,2 0 0,29 0 0,-27 0 0,25 0 0,-35 0 0,29 0 0,-21 0 0,19 0 0,-35 0 0,42 0 0,-23 0 0,26 0 0,-44 0 0,17 0 0,-32 0 0,18 0 0,-32 0 0,9 0 0,-7 0 0,3 0 0,-12 0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6.37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260 1 24575,'-64'0'0,"1"0"0,-3 0 0,0 0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1:41:39.9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989 1 24575,'-42'0'0,"13"0"0,-17 0 0,16 0 0,-13 0 0,6 0 0,11 5 0,-36-4 0,30 10 0,-24-10 0,25 4 0,6-5 0,-6 6 0,0-5 0,6 4 0,-6-5 0,7 0 0,0 0 0,6 0 0,1 0 0,7 0 0,-1 0 0,0 0 0,1 0 0,0 0 0,-1 0 0,-10-5 0,8-1 0,-9 0 0,11 2 0,0 4 0,0 0 0,0-5 0,1 3 0,0-2 0,0 4 0,-6 0 0,5 0 0,-5 0 0,2 0 0,3 0 0,-4 0 0,5 0 0,-1 0 0,1 0 0,-1 0 0,1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1:41:39.9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989 1 24575,'-42'0'0,"13"0"0,-17 0 0,16 0 0,-13 0 0,6 0 0,11 5 0,-36-4 0,30 10 0,-24-10 0,25 4 0,6-5 0,-6 6 0,0-5 0,6 4 0,-6-5 0,7 0 0,0 0 0,6 0 0,1 0 0,7 0 0,-1 0 0,0 0 0,1 0 0,0 0 0,-1 0 0,-10-5 0,8-1 0,-9 0 0,11 2 0,0 4 0,0 0 0,0-5 0,1 3 0,0-2 0,0 4 0,-6 0 0,5 0 0,-5 0 0,2 0 0,3 0 0,-4 0 0,5 0 0,-1 0 0,1 0 0,-1 0 0,1 0 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09.6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0 592 24575,'60'0'0,"12"0"0,-12 0 0,17 0 0,9 0-492,-36 0 0,0 0 328,5 0 0,3 0 164,20 0 0,2 0 0,-13 0 0,-2 0 0,10 0 0,-3 0 0,-21 0 0,-2 0 0,17 0 0,-1 0 0,23 0-120,-27 0 0,-2 0 120,18 0 0,0 0 0,21-8 0,-25 0 0,-21 0 0,1-1 0,27-14 0,-14 11 0,11-1 0,-5 1 0,-9-3 0,2 1 0,19 4 0,9 1 0,-11 1 0,-26 0 0,-2 1 0,43 6 0,-1 0 0,-4-6 0,-31 6 0,-5 2 0,-1-1 964,21 0-964,-13 0 588,13-6-588,-21-2 0,28-11 0,-17 3 0,-4 0 0,1-1 0,11-1 0,-6-1 0,12-3 0,-6 3 0,-10 6 0,0 1-328,12-4 0,7-2 0,-7 4-164,-14 3 0,3 4 292,22-1 0,13 2 0,-6 1 200,-2-1 0,1 2 0,-21 1 0,7 1 0,0 0 0,-8 1 0,15 0 0,-5 2 0,13-1 0,-2 0 0,-20-1 0,0 2 0,15 2 0,-3 0 0,12-1 0,-26 2 0,-5-1 0,-8-3 0,33 0 0,-49 0 0,56 0 0,-45 0 0,45 0 0,-48 0 0,8 0 0,2 0 0,12 0 0,-7 0 0,-3 0 0,-2 0 0,-1-3 0,1-1 0,2 3 0,5-5 0,-1-1 0,-10-1 0,14-2 0,3-1 0,0-5 0,-17 5 0,-2 1 0,-13 3 0,-10-19 0,-17 21 0,-3-16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1.8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81 24575,'47'5'0,"21"0"-984,13-5 0,18 0 0,-18 0 0,3 0 0,-16 0 0,9 0 0,0 0 0,-1 0 0,-8 0 492,8 0 0,1 0-187,10 0 679,-8 0 0,-3 0 0,1 0 0,0 0 0,-26 0 0,0 0 0,23 0 0,26 0 0,-41 0 0,-9 5 0,0 2 0,8 2 0,34 4 0,-50-7 983,32 0 0,-20-4-492,-1 1 1,2 0 491,10-3-492,18 0 1,2 0-472,0 0-20,-13 0 0,0 0 983,5 0-492,-18-9 1,0-1 491,11 5-492,-20-7 1,-2 0 491,-1 10-762,29-4-221,-20 6 0,19 0 0,-36 0 448,43-6-448,-39-1 0,37-1 0,-40 3 0,8-1 0,4-1 0,37-3 0,-29 3 0,1-1 0,36-7 0,-19 14 0,1 0 0,-26-2 0,0-1-342,31 3 0,-3 2 342,-2-1 0,13 0 0,2 0 0,-2 0 0,0 0 0,-1 0 0,-11 0 0,-9 4 0,13 1 0,-7 1 0,-11-1 0,0 1 0,7 1 0,6 1 0,-10 0 0,27 8 0,-17-4 0,-1-1 0,19 0 0,-19 0 0,-4-1 0,-15-9 0,-2 3 0,2-1 0,10-3 0,-15 0 0,-1 0 0,4 0 0,-5 0 0,3 0 0,23 0 0,-23 0 0,0 0 0,19 0 684,-6 0-684,-13-3 0,1-1 0,29 2 0,-24-1 0,-1-1 0,20 4 0,-3 0 0,0 0 0,8 0 0,4 0 0,-1 0 0,-12 0 0,22 0 0,3 0 0,-46 0 0,-1 0-492,35 0 0,-1 0 123,11 0 369,-7 7 0,3 1 0,-34-3 0,-1 1 0,34 2 0,-1 0 0,-32 0 0,0 0-492,35 1 0,4 0 0,-16-3 0,-1 0 0,12 3 0,-4-3 0,-31-5 0,-1-2 0,29 1 0,4 0 0,-10 0 0,2 0 164,-17 0 0,2 0 0,-4 0-164,9 0 0,-4 0 0,3 0 0,-6 0-492,8 0 1967,23 0 0,-80 0 0,9-27-738,-12-5 1,2-1 0,-11 8 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1:41:39.9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989 1 24575,'-42'0'0,"13"0"0,-17 0 0,16 0 0,-13 0 0,6 0 0,11 5 0,-36-4 0,30 10 0,-24-10 0,25 4 0,6-5 0,-6 6 0,0-5 0,6 4 0,-6-5 0,7 0 0,0 0 0,6 0 0,1 0 0,7 0 0,-1 0 0,0 0 0,1 0 0,0 0 0,-1 0 0,-10-5 0,8-1 0,-9 0 0,11 2 0,0 4 0,0 0 0,0-5 0,1 3 0,0-2 0,0 4 0,-6 0 0,5 0 0,-5 0 0,2 0 0,3 0 0,-4 0 0,5 0 0,-1 0 0,1 0 0,-1 0 0,1 0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2:12:21.68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308 20 24575,'-35'0'0,"-4"0"0,-20 0 0,26 0 0,-16 0 0,38 0 0,5-8 0,-2 5 0,2-5 0,-4 8 0,0 0 0,0 0 0,-1 0 0,1 0 0,-1 0 0,37 0 0,-18 0 0,30 0 0,-28 0 0,0 0 0,0 0 0,0 0 0,0 0 0,0 0 0,0 0 0,0 0 0,0 0 0,0 0 0,1 0 0,-1 0 0,1 0 0,-1 0 0,1 0 0,-1 0 0,0 0 0,0 0 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5.51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0 341 24575,'70'-6'0,"-21"-10"0,32 6 0,-3-14 0,3-3 0,-20 11 0,1 0-328,3-3 0,6-2 0,-5 3-164,-3 4 0,-2 0 420,6-3 0,1 0 72,-5 6 0,1 2 0,10-5 0,-1 1 0,-9 3 0,-1 2 0,9 2 0,3 2 0,-9-2 0,2-1 0,-2 2 0,12 4 0,-2 0 0,9-4 0,-3 0 253,-23 5 0,-1 0-253,18 0 0,0 0 0,-22 0 0,0 0 0,28 0 0,-9 0 0,-29 0 0,25 0 0,-33 0 0,11 0 0,-17 0 0,-6 0 0,17 0 0,-13 0 0,13 0 0,-10 0 0,37 0 0,-20 0 0,27 0 0,-29 0 983,10 0-360,-18 0-623,-1 0 0,-26 0 0,-78 0 0,9 15 0,1-7 0,-4 1 0,-25 23 0,-1-8 0,8-2 0,-16-6 0,24-7 0,-13-2 0,6-7 0,23 0 0,-3 0 0,7 0 0,-3 0 0,-30 0 0,0 0 0,29 0 0,0 0 0,-17 0 0,1 0 0,-28 0 0,29 0 0,-9 0 0,6 0 0,9 0 0,-1 0-328,-18 2 0,-9 0 0,12 2-164,26 0 0,1 1 164,-22 2 0,-11 1 0,11 0-164,16-2 0,3-1 0,-37 3 0,5-2-492,13-6 492,24 0 0,0 0 48,-17 0 444,-15 0 0,58 0 983,8-5 0,16 4 0,31-4 0,9 11 0,27 8 0,-1 16 0,13 10-532,11 1-451,3-15 0,6-2 0,-25-5 0,-1-1-492,27 1 0,-2-2 0,-31-3 0,1-1 164,5-6 0,7-2 0,-6 0 220,-2 0 0,-2 0 108,0 0 0,3 0 0,-10-1 0,13-3 0,-33 5 0,-3-6 0,-21 5 0,-6 1 0,-8 4 983,-39 2 0,1 0 0,-24-5-764,11 5-219,-10-4 0,14-1 0,-14-1 0,25-1 0,-41-4 0,32 10 0,-33-9 0,27 4 0,-29-6 0,27 0 0,-16 0 0,52-5 0,4-7 0,26 0 0,13-7 0,61-9 0,-14 3-492,-22 6 0,0 0-492,22-5 492,-17 3 0,-1 1-492,5 1 0,25-13 0,-71 25 0,8 2 642,-13 5 342,7 0 0,-10 0 983,1 0 0,5 0 0,2 0 0,13 0 0,-6 0 0,6 0 0,-1 0-634,2 0-349,7 0 0,0 0 0,8 0 0,2 0 0,8 0 0,25 0 0,-19 0 0,36-6 0,-37 4 0,14-3 0,-33 5 0,19 0 0,-38 0 0,13 0 0,-26 0 0,4 0 0,-3 0 0,2 0 0,-3 0 0,-1 0 0,1 0 0,-1 0 0,11 0 0,-2 0 0,8 0 0,4 0 0,18 0 0,-5 0 0,37 0 0,-42 0 0,44 11 0,-52-3 0,21 4 0,-28-1 0,15 5 0,-18-7 0,11 7 0,-21-16 0,9 4 0,-1-2 0,8 2 0,4-4 0,18 6 0,20-4 0,-6 9 0,1-9 0,3 3 0,-21-5 0,38 0 0,-40 0 0,9 0 0,0 0 0,-1 0 0,46 0 0,-57 6 0,10 1 0,3 0 0,7 2 0,-3 1 0,0 0 0,1-3 0,-5 3 0,1 1 0,12 5 0,-17-8 0,-1-2 0,17 0 0,1-5 0,3-2 0,24 1 0,-15 0 0,-2 0 0,2 0 0,-11 0 0,1 0 0,11 0 0,-25 0 0,-2 0 0,2 0 0,29 0 0,-27 0 0,25 0 0,-35 0 0,29 0 0,-21 0 0,19 0 0,-35 0 0,42 0 0,-23 0 0,26 0 0,-44 0 0,17 0 0,-32 0 0,18 0 0,-32 0 0,9 0 0,-7 0 0,3 0 0,-12 0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6.37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260 1 24575,'-64'0'0,"1"0"0,-3 0 0,0 0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1:41:39.9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989 1 24575,'-42'0'0,"13"0"0,-17 0 0,16 0 0,-13 0 0,6 0 0,11 5 0,-36-4 0,30 10 0,-24-10 0,25 4 0,6-5 0,-6 6 0,0-5 0,6 4 0,-6-5 0,7 0 0,0 0 0,6 0 0,1 0 0,7 0 0,-1 0 0,0 0 0,1 0 0,0 0 0,-1 0 0,-10-5 0,8-1 0,-9 0 0,11 2 0,0 4 0,0 0 0,0-5 0,1 3 0,0-2 0,0 4 0,-6 0 0,5 0 0,-5 0 0,2 0 0,3 0 0,-4 0 0,5 0 0,-1 0 0,1 0 0,-1 0 0,1 0 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1:11:11.8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81 24575,'47'5'0,"21"0"-984,13-5 0,18 0 0,-18 0 0,3 0 0,-16 0 0,9 0 0,0 0 0,-1 0 0,-8 0 492,8 0 0,1 0-187,10 0 679,-8 0 0,-3 0 0,1 0 0,0 0 0,-26 0 0,0 0 0,23 0 0,26 0 0,-41 0 0,-9 5 0,0 2 0,8 2 0,34 4 0,-50-7 983,32 0 0,-20-4-492,-1 1 1,2 0 491,10-3-492,18 0 1,2 0-472,0 0-20,-13 0 0,0 0 983,5 0-492,-18-9 1,0-1 491,11 5-492,-20-7 1,-2 0 491,-1 10-762,29-4-221,-20 6 0,19 0 0,-36 0 448,43-6-448,-39-1 0,37-1 0,-40 3 0,8-1 0,4-1 0,37-3 0,-29 3 0,1-1 0,36-7 0,-19 14 0,1 0 0,-26-2 0,0-1-342,31 3 0,-3 2 342,-2-1 0,13 0 0,2 0 0,-2 0 0,0 0 0,-1 0 0,-11 0 0,-9 4 0,13 1 0,-7 1 0,-11-1 0,0 1 0,7 1 0,6 1 0,-10 0 0,27 8 0,-17-4 0,-1-1 0,19 0 0,-19 0 0,-4-1 0,-15-9 0,-2 3 0,2-1 0,10-3 0,-15 0 0,-1 0 0,4 0 0,-5 0 0,3 0 0,23 0 0,-23 0 0,0 0 0,19 0 684,-6 0-684,-13-3 0,1-1 0,29 2 0,-24-1 0,-1-1 0,20 4 0,-3 0 0,0 0 0,8 0 0,4 0 0,-1 0 0,-12 0 0,22 0 0,3 0 0,-46 0 0,-1 0-492,35 0 0,-1 0 123,11 0 369,-7 7 0,3 1 0,-34-3 0,-1 1 0,34 2 0,-1 0 0,-32 0 0,0 0-492,35 1 0,4 0 0,-16-3 0,-1 0 0,12 3 0,-4-3 0,-31-5 0,-1-2 0,29 1 0,4 0 0,-10 0 0,2 0 164,-17 0 0,2 0 0,-4 0-164,9 0 0,-4 0 0,3 0 0,-6 0-492,8 0 1967,23 0 0,-80 0 0,9-27-738,-12-5 1,2-1 0,-11 8 0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3:28:52.08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0 132 24575,'79'0'0,"0"0"0,-20 0 0,-5 0 0,14 0 0,-37 0 0,-8 0 0,1 0 0,31 0 0,-24 0 0,23 0 0,-30 0 0,-6 0 0,4 0 0,-4 0 0,0 0 0,15 0 0,-18 0 0,18 0 0,-21 0 0,5 0 0,-1 0 0,12 0 0,-8 0 0,6 0 0,-9 0 0,5 0 0,3 0 0,4 0 0,-6 0 0,1 0 0,0 0 0,7 0 0,-6 0 0,12 0 0,-4 0 0,6-6 0,0 4 0,-7-3 0,-2-1 0,-6 5 0,10-4 0,-13 5 0,12 0 0,-15 0 0,21 0 0,-11 0 0,11 0 0,-5 0 0,-13 0 0,11 0 0,-15 0 0,7 0 0,-7 0 0,5 0 0,1 0 0,2 0 0,14 0 0,-13 0 0,13 0 0,-14 0 0,4 0 0,-6 0 0,22 0 0,-16 0 0,27 0 0,-23 0 0,3 0 0,-6 0 0,11 0 0,-6 0 0,25 0 0,-25 0 0,6 0 0,-17 0 0,5 0 0,-10 0 0,8 0 0,-15 0 0,9 0 0,-9 0 0,9 0 0,-9 0 0,3 0 0,-4 0 0,10 0 0,-2 0 0,16-6 0,-9-1 0,29-12 0,-11 4 0,40-4 0,-31 6 0,19 5 0,-31-3 0,23 9 0,-20-4 0,16 6 0,-27 0 0,1 0 0,-10 0 0,21 0 0,-10 0 0,19 0 0,-15 0 0,0 0 0,8 0 0,2 0 0,3 0 0,10 6 0,37-5 0,-67 5 0,-7-1 0,-3-4 0,-5 4 0,0-5 0,-2 0 0,-4 0 0,-1 0 0,0 0 0,22 0 0,-4 0 0,13 0 0,-4 0 0,-4 0 0,-1 0 0,5 0 0,-11 0 0,22 0 0,-14 0 0,27 0 0,-27 0 0,8 0 0,-12 0 0,23 6 0,-8 1 0,8 0 0,-16 5 0,-11-11 0,4 10 0,22-10 0,-21 5 0,27-1 0,-32-3 0,4 4 0,-6-6 0,17 0 0,-13 0 0,29 0 0,-30 0 0,12 0 0,-15 0 0,10 0 0,-7 0 0,18 0 0,-19 0 0,2 0 0,-5 0 0,-1 0 0,3 0 0,4 0 0,-11 0 0,4 0 0,-10 0 0,42 0 0,-29 0 0,37 0 0,-38 0 0,13 0 0,-11 0 0,4 0 0,-12 0 0,3 0 0,-9 0 0,4 0 0,-10 4 0,3-3 0,-3 9 0,4-9 0,1 4 0,10-5 0,-2 0 0,10 0 0,-6 5 0,-5-4 0,-1 4 0,-6-5 0,-1 0 0,1 0 0,-1 0 0,1 0 0,-1 0 0,0 0 0,1 0 0,6 0 0,7 0 0,2 6 0,22-5 0,-20 4 0,23-5 0,-24 0 0,1 0 0,-11 0 0,-2 5 0,-3-4 0,4 4 0,-5-5 0,-1 5 0,1-4 0,9 4 0,-7 0 0,7-4 0,-9 3 0,-1-4 0,1 0 0,10 6 0,-2-5 0,21 4 0,-14-5 0,15 6 0,-9-4 0,1 3 0,4-5 0,46 7 0,-32-6 0,47 6 0,-50-7 0,1 0 0,-2 0 0,35 0 0,-32 0 0,49 0 0,-56 0 0,13 0 0,-17 0 0,17 5 0,-4-3 0,31 4 0,-22-6 0,13 0 0,-17 0 0,25 0 0,-19 0 0,19 0 0,-25 0 0,25 6 0,-19 2 0,-1 1 0,0 2 0,5 4 0,25 4 0,-45-5 0,-8-7 0,0 5 0,34-5 0,-32 6 0,31-6 0,-40 4 0,7-10 0,-6 10 0,32-4 0,-33-1 0,44 5 0,-41-9 0,8 4 0,-13-1 0,11-4 0,-12 5 0,29-1 0,-30 1 0,13 1 0,-10 4 0,5-9 0,-3 9 0,8-10 0,-16 4 0,6 0 0,-7-3 0,31 14 0,-29-9 0,28 10 0,-42-11 0,5-1 0,-7 0 0,1-4 0,-1 8 0,-4-3 0,3-1 0,-4 4 0,6-8 0,-2 4 0,-3-20 0,-2 11 0,-4-11 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3:28:54.65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84 24575,'91'0'0,"-16"0"0,-8 0 0,7 0 0,-12 0 0,16 0 0,-3 0 0,18 0 0,-26 0 0,8 0 0,-45 0 0,-6 0 0,0 0 0,4 0 0,-9 0 0,19 0 0,-17 0 0,45 0 0,-20 0 0,28 0 0,-17 0 0,25-7 0,-27 6 0,35-17 0,-47 15 0,7-14 0,-20 15 0,22-3 0,-14 5 0,22 0 0,-21 0 0,0 0 0,8 0 0,27 0 0,-2 0 0,-18 6 0,1 1 0,26-4 0,-22 6 0,0 1 0,24-9 0,10 5 0,-18 1 0,18-5 0,-10 5 0,9-7 0,-26 6 0,33-4 0,-46 4 0,1-6 0,-3 0 0,-21 0 0,24 0 0,-21 0 0,23 0 0,-13 0 0,14 0 0,-18 0 0,0-6 0,0 4 0,52-15 0,-46 9 0,45-5 0,-58 1 0,7 11 0,-7-5 0,23 0 0,-19 5 0,38-11 0,-31 11 0,14-5 0,-18 6 0,17 0 0,-12 0 0,37 0 0,-28 0 0,47 0 0,-45 0 0,-2 0 0,-1 0 0,3 0 0,27 0 0,-33 0 0,6 0 0,-14 0 0,49 0 0,-41 0 0,5 0 0,-1 0 0,-8 0 0,20 0 0,-33 0 0,3 0 0,-16 0 0,3-5 0,-21 4 0,-2-4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4T22:44:19.94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5222 306 24575,'-55'0'0,"-1"0"0,-32 0 0,-7 0 0,38 0 0,0 0-328,-11 0 0,-6 0 0,7 0-164,9 0 0,5 0-492,-36 0 492,16 0 0,2 0-492,-8 0 656,16 0 0,-10 0 0,9 0-656,-18 0 492,3 0 0,-2 0 225,29 0 0,2 0 267,-6 0 0,-1 0 491,-5 0 1,2 0-162,-39 0-330,45 0 0,1 0 0,-35 0 0,-8 0 0,11 0 0,-11 0 0,33-1 0,0 2 0,4 2 0,1 2 0,-6-1 0,2 1 0,-35 13-30,35-6 1,1 0 29,-24 7 0,19-8 0,2 1 0,-4 4 983,-5-7 0,21-2 0,-31-1 0,38-4 0,-55 4 0,67-6 0,-28 0-712,33 0-271,-42 0 0,27 0 0,-37 0 0,34 0 0,-15 0 0,7 0 0,-28 0 0,22 0 0,-30 0 0,41 0 0,-6 0 0,14 0 0,12 0 0,-5 0 0,8 0 0,-1 0 0,-5 0 0,5 0 0,1 0 0,8 0 0,0 0 0,5-5 0,-11 3 0,10-3 0,-22 5 0,13 0 0,-16 0 0,13 0 0,-24 0 0,24 0 0,-34 0 0,43 0 0,-13 0 0,18 0 0,-6 0 0,4 0 0,-10 0 0,11 0 0,-5 0 0,6-6 0,0 5 0,0-10 0,0 0 0,6-2 0,1-4 0,5 6 0,0 0 0,0 0 0,0-1 0,0 1 0,0 0 0,0-1 0,5 0 0,2 6 0,-1-5 0,5 4 0,-5-5 0,6 0 0,0 0 0,0 0 0,0 0 0,23-12 0,-10 14 0,12-12 0,-13 20 0,-10-8 0,10 8 0,-10-3 0,11-1 0,-7 5 0,8-5 0,-7 6 0,-1 0 0,18 0 0,-19 0 0,25 0 0,-29 0 0,12 0 0,-5 0 0,30 0 0,-18 0 0,18 0 0,-24 0 0,20 0 0,-15 0 0,22 0 0,-17 0 0,26-13 0,-14 3 0,24-5 0,-27 2 0,7 12 0,0-13 0,32 6 0,-22-7 0,19 7 0,-37 1 0,-1 1 0,-7 4 0,10-4 0,-16 6 0,2 0 0,-13 0 0,-2 0 0,-4 0 0,3 0 0,-4 0 0,-1 0 0,1 0 0,0 0 0,6 0 0,14 0 0,5 0 0,3 0 0,1 0 0,-13 0 0,6 0 0,-2 0 0,-11 0 0,9 0 0,-16 0 0,4 0 0,-6 0 0,-37 16 0,22-7 0,-28 21 0,31-17 0,0 12 0,0-5 0,0 23 0,0-12 0,0 6 0,0-19 0,0 1 0,0-6 0,0 11 0,0-11 0,0 4 0,0-5 0,0 0 0,0 0 0,-17 5 0,7-3 0,-20 4 0,16-6 0,-9 6 0,15-5 0,-9 4 0,11-10 0,-6 8 0,5-7 0,-4 9 0,5-5 0,-6 0 0,0 0 0,0-6 0,6-1 0,1-5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3:28:56.1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24575,'56'0'0,"0"0"0,29 0 0,-19 0 0,0 0 0,26 0 0,-29 0 0,9 0 0,-6 0-492,-5 0 0,0 0 222,5 0 0,5 0 0,-7 0 270,27 0 0,-36 0 0,-2 0 0,26 0 0,-9 0 0,1 0 0,19 0 0,-24 0 0,-1 0 433,21 0-433,-15 0 0,4 0 0,16 0 0,-40 0 0,46 0 983,-60 0-605,27 0-378,-23 0 0,39 0 0,-25 0 0,27 0 0,-25 0 0,-8 0 0,6 0 0,20 0 0,-19 0 0,11 0 0,-30 0 0,-1 0 0,4 0 0,31 0 0,-25 0 0,29 0 0,-34 0 0,6 6 0,-8-5 0,21 10 0,-16-10 0,14 5 0,-26-6 0,-4 0 0,-10 0 0,9 0 0,-7 0 0,25 0 0,-17 0 0,20 0 0,-8 0 0,27 0 0,-6 0 0,13 0 0,-25 0 0,6 0 0,-14 0 0,48 0 0,-39 5 0,4-1 0,-1 0 0,-8 4 0,27 4 0,-31-5 0,48 13 0,-46-6 0,37-1 0,-54-3 0,11-9 0,-11 5 0,-2-1 0,-1-4 0,-11 3 0,4-4 0,-5 0 0,0 0 0,4 0 0,-3 0 0,9 0 0,-3 0 0,24 0 0,-14 0 0,2 0 0,-19 0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3:28:58.86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1 268 24575,'82'0'0,"-11"0"0,4 0 0,-19 0 0,1 0 0,30 0 0,6 0 0,-21 0 0,2 0 0,-4 0 0,3 0 0,1 0-492,28 0 0,-6 0-492,-7 0 0,-11 0 407,-20 0 577,-11 0 0,-15 0 0,-7 0 0,-4 0 0,-9 0 983,4 0 0,-6 0 0,0 0-403,1 0-580,-1 0 0,1 0 0,5 0 0,9 0 0,7 0 0,15 0 0,27 0 0,-2 0 0,-9 1 0,2-2 0,20-5 0,-29 5 0,-1 0 0,22-13 0,-1 6 0,1-8 0,-1-2 0,3 0 0,17-3 0,-17 2 0,-3 1 0,1 3 0,-10 0 0,8 0 0,-8 7 0,1 1 0,8-1 0,-12 1 0,-5 2 0,-20 3 0,8-4 0,-13 1 0,39-2 0,-40 1 0,25 0 0,-40 6 0,-1 0 0,-7 0 0,6 0 0,-4 0 0,25 0 0,-14 0 0,23 0 0,-13 0 0,31 0 0,-11 0 0,31 0 0,-33 0 0,13 0 0,-23 0 0,31 0 0,-33 0 0,23 0 0,-36 0 0,-1 0 0,-9 0 0,-5 0 0,0 0 0,-1 0 0,1 0 0,-1 0 0,1 0 0,5 0 0,9 0 0,15 0 0,9 0 0,7 0 0,10 0 0,-11 0 0,2 0 0,41 0-222,-36-3 1,-1-1 221,26 3 0,-36-3 0,-1 1 0,25 3 0,-21 0 0,0 0 0,7 0 0,5 0 0,-11 0 0,-6 0 0,2 0 0,19 0 0,5 0 0,1 0 0,0 0 0,-20 0 0,-1 0 0,22 0 0,-18 0 0,0 0 0,19 0-492,-23 0 0,-2 0-492,3 0 0,1 0 0,0 0 492,-4 0 0,1 0-492,8 0 492,-8 0 0,-3 0-492,-10 0 1967,-1 0 0,-3 0 0,30 0 0,-19 0 0,26 0 0,-27 0 0,19 0 0,-13 0-532,37 0-451,-45 0 0,37 0 0,-39 0 0,21 0 0,-15 0 0,33 0 0,-19 0 0,-9 0 0,-1 0 0,11 0 0,10 0 0,-20 0 0,5 0 0,-8 0 0,23 0 0,-23 0 0,7 0 0,-11 0 0,25 0 0,-16 0 0,1 0 0,2 0 0,15 0 0,-23 0 0,0 0 0,16 0 0,-8 0 0,-1 0 0,12 0 0,-19 0 0,-2 0 0,-2 0 0,9 0 0,-12 0-984,45 0 0,-34 0 492,-1 0 0,0 0-492,1 0 0,25 0 0,-39 0 0,23 0 762,-21 0 1205,24 0 0,-25 0 0,8 0 0,-11 0 0,21 0 0,-28 5 0,18-4-754,-38 3-229,4 1 0,1-4 0,42 22 0,-10-19 0,35 19 0,-28-15 0,1 0 0,-8 4 0,12-5 0,-31 0 0,8-2 0,-27-5 0,4 0 0,-3 0-984,33 0 0,-6 0 0,53 0 0,-20 0 0,12 0 0,-19 0 0,27 0 34,-41 0 950,29 0 0,-55 0 0,0-4 0,-9-3 245,-10-9 1,-1 8 0,-5-2 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3:29:01.10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729 1 24575,'-55'0'0,"4"0"0,12 0 0,-1 0 0,14 0 0,-8 0 0,21 0 0,-8 0 0,5 0 0,-2 0 0,-5 0 0,-8 0 0,-2 0 0,1 0 0,-5 0 0,4 0 0,-4 0 0,11 0 0,4 0 0,11 0 0,1 0 0,-1 0 0,1 0 0,-6 5 0,3 1 0,-3 1 0,5 2 0,0-8 0,0 4 0,5 0 0,-4-4 0,9 13 0,-4-8 0,5 8 0,0-4 0,0 1 0,5-1 0,1-5 0,4 0 0,1-5 0,0 0 0,5 0 0,-4 0 0,11 0 0,-6 0 0,42 5 0,-27 2 0,34 6 0,-34-1 0,7 1 0,0 0 0,4 5 0,-10-4 0,-5-2 0,-11-2 0,-2-9 0,-3 4 0,3-5 0,-4 0 0,-1 0 0,0 0 0,0 0 0,1 0 0,6 0 0,-5 0 0,4 0 0,-5 0 0,0 0 0,4 0 0,2 0 0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3:27:43.4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24575,'41'0'0,"-4"0"0,-6 0 0,-6 0 0,13 0 0,-6 0 0,15 0 0,-6 0 0,6 0 0,-8 5 0,0-3 0,0 9 0,17-9 0,-13 4 0,7-1 0,-19-4 0,13 10 0,-15-10 0,16 10 0,-21-10 0,7 10 0,-6-4 0,12 0 0,-4 4 0,-1-4 0,5 5 0,-5 1 0,7-6 0,-6 4 0,-3-4 0,15 10 0,-16-4 0,16-1 0,-21-1 0,-2-5 0,-4 5 0,-2-5 0,-6 3 0,1-7 0,-5 7 0,3-8 0,1 3 0,2-4 0,3 0 0,1 0 0,2 0 0,6 0 0,7 0 0,1 0 0,0-5 0,5 4 0,-11-5 0,4 6 0,-6-5 0,10 4 0,-13-5 0,12 6 0,-15 0 0,33 0 0,-20 0 0,21 0 0,-28 0 0,-1 0 0,1-5 0,9-7 0,-12 5 0,5-8 0,-16 13 0,1-2 0,6-2 0,9 0 0,-6-1 0,5 3 0,-14-1 0,0 4 0,-1-4 0,12 5 0,-3-6 0,14 5 0,-14-4 0,3 5 0,-12-5 0,1 4 0,-5-9 0,-34 9 0,3-3 0,-37 4 0,13 0 0,-17 0 0,-2 0 0,-9-7 0,0 5 0,0-12 0,10 6 0,-8 0 0,-2-5 0,15 6 0,4-1 0,28 2 0,1 0 0,10 5 0,-13-10 0,18 10 0,-7-9 0,10 9 0,-11-4 0,9 5 0,-25 0 0,17 0 0,-8 0 0,13 0 0,0 0 0,49 0 0,-22 0 0,49 0 0,-28 0 0,15 0 0,26 9 0,7 2 0,-30-8 0,1-1 0,36 12 0,0 0-472,9-13 472,-16 6 0,16-7 0,-17 0 0,-1 0 0,-19 0 0,-2 0 0,5 0 0,35 0 0,-58 0 0,0 0 0,0 0 0,28 0 0,-27 0 0,25 0 0,-40 0 472,30 0-472,-19 0 0,38 0 0,-30 0 0,37 0 0,-35 0 0,26 0 0,-31 0 0,23 0 0,-21 0 0,31 0 0,-31 0 0,14 0 0,-25 0 0,33 0 0,-26 0 0,28 0 0,-28 0 0,-6 0 0,4 0 0,30 0 0,-19 0 0,25 0 0,-34 0 0,0 0 0,0 6 0,35 1 0,-26 6 0,26 0 0,-42-6 0,23 5 0,-19-5 0,31 0 0,-25 5 0,18-5 0,-25 0 0,6-1 0,-17-1 0,17-3 0,-13 3 0,30-5 0,-30 0 0,13 0 0,-17 0 0,35 0 0,-27 0 0,26 0 0,-27 0 0,-6 0 0,13 0 0,5 0 0,-9 0 0,25 0 0,-31 0 0,13 0 0,-17 0 0,-6 0 0,4 0 0,1 0 0,2 0 0,14 0 0,-3 5 0,7-3 0,-8 8 0,-5-9 0,-6 10 0,10-4 0,-13-1 0,12-1 0,-21 0 0,9-4 0,-9 4 0,3-5 0,-5 0 0,0 0 0,1 0 0,6 0 0,1 0 0,20 0 0,-4 0 0,21 0 0,-14 0 0,14 0 0,11 0 0,-13 0 0,22 0 0,-40 0 0,6 0 0,-23 0 0,15 0 0,-13 0 0,32-5 0,-24-2 0,37-5 0,-28 5 0,27-5 0,-23 10 0,31-10 0,-27 4 0,45-5 0,-45 6 0,19 1 0,-17 0 0,5 4 0,-2-4 0,-8 0 0,-11 5 0,-7-4 0,-1 5 0,11 0 0,-14 0 0,6 0 0,-15 0 0,-5-5 0,-7-6 0,-25 4 0,14-4 0,-13 11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3:27:48.93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767 418 24575,'-65'0'0,"22"0"0,-12 0 0,7 0 0,9 0 0,-8 0 0,6 0 0,-10 0 0,-8 0 0,-7-6 0,9 4 0,8-4 0,2 0 0,14 4 0,3-4 0,12 6 0,1 0 0,15 0 0,30 0 0,2 0 0,40 0 0,-20 0 0,4 0 0,-1 0 0,2 0-492,18 0 0,1 0 316,-6 0 1,0 0 175,1 0 0,1 0 0,11 0 0,2 0-492,0 0 0,1 0 86,-1 0 1,1 0 405,4 0 0,1 0 0,-6 0 0,1 0 0,-2 4 0,3 1 0,14-1 0,0 2 0,-26 3 0,1 0 0,-3 0 0,4 0 0,-7-1 0,-10-3 0,-2 1 0,29 9 0,-4-2 0,-6-9-984,8 15 902,-43-18 82,15 11 0,-26-11 983,26 5-831,-23-6 831,0 0-164,6 0 164,-6 0-707,7 0-276,0 0 0,8 0 0,19 0 0,-5 0 0,13-7 0,-17 0 0,34-8 0,-26 7 0,-10 3 0,-1 3 0,7 2 0,5 0 0,-19 0 0,0 0 0,-6 0 0,56 0 0,-37 0 0,39 0 0,-42 0 0,-1 0 0,1 0 0,17 0 0,-27 0 0,31 0 0,-55 0 0,16 0 0,-29 0 0,-4-5 0,-18-7 0,-20-16 0,-27-10 0,-21-9-421,-9 6 421,9 3 0,-15 5 0,4 9 0,35 10 0,-1 3 0,2 5 0,-3 2 0,-25-1 0,1 2-492,25 3 0,1 0 98,-22 0 1,2 0 393,-24 0-492,26 9 0,0 2 273,-19 1 219,23 3 0,5 3 0,13-4 196,-4 5-196,17-6 0,-43 12 0,32-9 0,-40 4 0,49-9 0,-6-9 0,8 4 0,-26 6 0,20-9 983,-37 20-291,38-14 291,-12 4-633,23-2-159,3-4-191,6-1 0,1 4 0,10-4 0,7 0 0,42-2 0,11-4 0,30 0 0,10 0 0,-38 4 0,2 0-492,4-3 0,2 0 456,10 7 1,2 0-457,6-2 0,2-1 27,12 1 1,3-1 464,5 0 0,4-1 0,-27-4 0,2 0 0,0 0 0,-2 0 0,0 0 0,9 0 0,-1 0 0,12 0 0,2 0 0,-2 0 0,-9 0 0,3 0 0,-8 0 0,7 0-246,8 0 0,10 0 0,-4 0 0,-16 0-246,-12 0 0,-10 0 198,-6 0 0,-1 0 294,-7 0 0,2 0 0,10-3 0,-1-1 0,25-5 0,-21 2 0,-1-1 0,9 0 811,2-5-811,-27 12 983,-8-11-243,-7 11 243,16-11 0,-20 5 0,20 0-942,-23-4-41,13 4 0,2-6 0,18 6 0,1-6 0,17 11 0,-17-4 0,17 6 0,-25-6 0,23 5 0,-39-5 0,7 6 0,-21 0 0,-9 0 0,5 0 0,-50 0 0,-6 0 0,-9 0 0,-7 0 0,-1 1 0,-3-2-492,-9-10 0,-3-3 144,-5-1 1,1-2 347,16-4 0,0-3 0,-13-4 0,1 2 0,18 12 0,0 0 0,-15-8 0,0 1 0,17 15 0,-1 1 0,-15-8 0,1 2 0,-19 10 0,32-3 0,2 0 0,-14 4 0,-10 0 0,22 6 0,-20 2 0,24 5 0,0-5 0,-1-1 0,-10 0 983,-38 0-287,49-1-696,-33 2 0,19 6 0,-29 0 0,41-1 0,1-6 0,25 4 0,8-10 0,20 4 0,20-5 0,26-7 0,19-2 0,18-6-419,-36 6 0,1 1 419,4-1 0,2 1 0,10 3 0,2 0 0,-3-3 0,6 0 0,5 3 0,8 2 0,-3 0-492,9-2 0,5-1 427,-11 0 1,12-2 0,0 1-1,-8 0-263,-13 2 0,-5 1 0,3-1 82,0-2 0,6-2 0,-1 1 0,-6 1-122,27 1 0,-3 0 368,-22 0 0,2 0 0,-4 2-492,10 2 0,-3 2 347,12-4 1,-4 0 451,-31 4 1,-1 0-308,12 0 0,-2 0 0,20 0 0,-26 0 0,-3 0 0,-4 0 983,12 0-952,-33 0-31,16 6 0,-20-5 983,54 10 0,-33-3 0,35-1 0,-18-1-487,-7-6-496,15 0 0,-11 0 0,1 0 0,28 0-288,-23 0 0,-2 0 288,1 0 0,6 0 0,-15-6 0,-1-1 0,0 0 0,4-3 0,33-8 0,-69 17 0,-4-5 0,-12 6 576,-44 11-576,-6-2 0,-52 11 0,37-15 0,-3-1-492,-5 0 0,-2-1 269,-6-3 1,-9 0 222,3 0 0,-12 0 0,-1 0 0,8 0 0,13 0 0,6 0 0,-5 0 0,-33 0 0,-6 0 0,18 0 0,33 0 0,11 0 0,-4-6 0,9 5 0,9-5 0,-8 6 0,11 0 0,-12 0 0,16 0 983,-17 0-537,6 0-446,-32-6 0,30 4 0,-28-4 0,42 6 0,-17 0 0,28 0 0,9 0 0,26 0 0,36-7 0,11 5 0,-18-2 0,4 1-464,1 2 1,1 2 463,4-1 0,2 0 0,9 0 0,2 0 0,6 0 0,-1 0 0,-13 0 0,-1 0-219,3 0 0,-4 0 219,13 0 0,-27 0 0,-13 0 905,-20 0-905,-15 0 0,-45 0 0,-22 0 0,6 0 0,-6 0-62,-3 0 1,-7 0 61,-4 0 0,-8 0 0,3 0 0,16 0 0,3 0 0,-5 0 0,-27 0 0,-7 0 0,11 0 0,7 0 0,7 0 0,-10-1 0,6 2 0,30 1 0,4 3 0,-39 8 0,33 2 0,12 3 0,30-7 0,16-6 0,23 0 0,22-5 0,29 0 0,-29 0 0,2 0-244,5 0 1,1 0 243,11 0 0,0 0 0,-11 0 0,2 0 0,35 0 0,0 0 0,-41 0 0,-1 0 0,27 0 0,-5 0 0,-14 0 0,1 0 0,-34 0 0,1 0 0,-31 0 0,-29 0 983,-30 0-940,-13 0 1,-5 0-44,28 0 0,-2 0 0,-16 0 0,-9 0 0,11 0 0,-25 0 0,21 0 0,2 0 0,-7 0 0,0 6 0,23 0 0,7 6 0,34 0 0,12-7 0,37 0 0,16 2 0,34 2 0,3 7-492,-35-8 0,2 1 480,1 3 0,-1 1 12,-5-4 0,1 0-54,6 4 1,2-1 53,8 1 0,0-2 0,-7-2 0,-1 1 0,4-2 0,-4 0 0,16-1 0,-2-7 0,-21 0 0,37 0 0,-37-6 0,-4-4 0,1-1 0,22-7 0,-17-2 0,0 1 0,26 7 0,12-19 0,-33 28 983,-3-8-964,-25 11 94,9 0-113,-8 0 0,3 0 0,-5 0 0,-1 0 0,-4 0 0,56 0 0,-38 0 0,33 0 0,-39 5 0,-6-3 0,0 4 0,34-6 0,-27 0 0,21 5 0,-23-4 0,-5 4 0,8 1 0,24-4 0,-19 9 0,45-9 0,-45 3 0,19 1 0,-25-4 0,35 3 0,-26-5 0,36 0 0,-49 0 0,13 0 0,-23 0 0,13 0 0,-13 0 0,47 0 0,-31 0 0,41 0 0,-41 0 0,13 0 0,-5 0 0,18 0 0,-9 0 0,1 0 0,-12 6 0,2-4 0,-7 9 0,1-9 0,-6 4 0,-5-6 0,0 0 0,23 5 0,-10-3 0,30 9 0,-16-9 0,0 4 0,-4 0 0,36-5 0,-24 6 0,-3-7 0,-3 0 0,-6 0 0,25 0 0,-31 0 0,33 0 0,-27 0 0,25 0 0,-31 0 0,18 0 0,-16 0 0,9 0 0,-27 0 0,6 4 0,-20-2 0,3 7 0,-12-3 0,1 5 0,-1-1 0,-4-4 0,-1-1 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3:27:53.04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1 523 24575,'73'0'0,"-1"0"0,5 0 0,-5 0 0,-2 0 0,-10 0 0,-5 0 0,1 0 0,20 0 0,24 0 0,-51 0 0,5 0 0,-5 0 0,11 0 0,-11 0 0,1 0 0,-11 0 0,-7 0 0,5 0 0,17 5 0,-17-4 0,15 4 0,-28-5 0,-1 0 0,1 0 0,4 0 0,-3 0 0,21 6 0,-11-5 0,22 4 0,-8 1 0,11-5 0,5 0 0,-13 6 0,0 0 0,18-6 0,1 0 0,-3 7 0,-5 0 0,13-6 0,-6 5 0,13 2 0,-9-1 0,-20-6 0,0-1 0,10 6 0,8 2 0,-9-3 0,34-4 0,-17 12 0,-2-8 0,-32 2 0,-14-3 0,-22-5 0,1 5 0,0-4 0,5 4 0,9 0 0,7-3 0,15 10 0,2-11 0,8 12 0,34-5 0,-17 0 0,-10-2 0,-1 0 0,11 2 0,-10-1 0,-3 1 0,-3 0 0,31-1 0,-48-7 0,-1 0 0,-10 0 0,-7 0 0,-5 0 0,-3 0 0,-4 0 0,-1 0 0,1 0 0,0 0 0,12 0 0,29 0 0,10 0 0,-4 0 0,3 0 0,24-7-223,-29 7 1,-1-2 222,22-12 0,-9 6 0,-2-7 0,-17 2 0,1 0 0,17-4 0,-8 3 0,-1 2 0,3-3 0,5 8 0,-19-5 0,3 4 0,-15 1 445,0-4-445,-18 10 0,-11-8 0,-2 3 0,-4-10 0,-27-12 0,-14-8 0,-32-19 0,12 15 0,-14-13 0,22 16 0,-14-1 0,8 1 0,17 16 0,-3 7 0,25 4 0,-9 9 0,10-4 0,-33 5 0,7 0 0,-10 0 0,-4 0 0,-27 0-337,30 0 1,-2 0 336,-38 0 0,22 0 0,-3 0 0,16 0 0,-3 0 0,-10 0 0,-8 0 0,8 0 0,11 0 0,0 0 0,-9 0 0,-7 0 0,10 0 0,16 0 0,3 0 0,-27-3 0,2-2 0,-14-4 0,7-3 0,-3-2 0,28 5 0,-2-1 0,-6 0 0,-6-2 0,5 1 0,5 2 0,3 0-492,-12-7 0,1 1 0,19 9 0,0 0 0,-12-8 0,3 1-492,-2 9 0,-15-8 0,59 12 0,11 4 0,16 11 1967,4-8-539,13 12-110,-4-12-334,50 11 0,-22-3 983,40 11 0,-26-10 0,24 22 0,3-18-492,-32 0 1,1 1-68,-10-7 1,0-2-425,10 6 0,-1-1 0,32 9 0,-35-13 0,4-1 0,12 0 0,1 0 0,-14-3 0,4 1 0,8 0 0,8 0 0,-10 1 0,-16-2 0,-2-1 0,28 1 0,-5-2 0,-7 0 0,-2-7 0,-10 0 0,19 0 0,-22 0 0,19 0 0,-31 0 983,16 0-946,-15 0-37,8 0 0,-18 0 0,5 0 0,-4 0 0,40 11 0,-25-8 0,43 15 0,-54-17 0,17 11 0,-21-11 0,16 5 0,1-6 0,1 0 0,4 0 0,28 0 0,-18 0 0,6 0 0,2 0 0,6 0 0,-14 0 0,1 0 0,23 0 0,-18 0 0,1 0 0,-19 0 0,4 0 0,17 0 0,9 0 0,-9 0 0,-18 0 0,-1 0-413,38 0 1,-2 0 412,-12 0 0,7 0 0,-18 0 0,3 0 0,1 0 0,13-7-311,-12 7 0,-2-2 311,6-12 0,0 13 0,0-13 0,-10 9 0,2 1 0,14-4 0,-19 4 0,-3 1 0,-5 3 0,18 0 799,-12-6-799,21 4 0,-32-4 0,23 6 648,-30 0-648,12-6 0,-24 4 0,16-3 0,-13 5 0,8 0 0,-13 0 0,1 0 0,-6 0 0,51 0 0,-34 0 0,35 0 0,-38 0 0,0 0 0,0 0 0,35 0 0,-18 0 0,19 0 0,-28 0 0,0 0 0,-6 0 0,6 0 0,0 0 0,2 0 0,9 0 0,-9 0 0,15 0 0,-12 0 0,22 0 0,-6 0 0,9 0 0,20 0 0,-46 0 0,1 0 0,4 0 0,1 0 0,4 0 0,-1 0 0,-4 0 0,1 0 0,11 0 0,0 0 0,-16 0 0,2 0 0,17 0 0,0 0 0,-18 0 0,0 0 0,13 0 0,4 0 0,14 0 0,0 0-492,-22 0 0,-1 0 0,13 0 0,-4 0 366,8-7 126,5-1 0,-30 0 0,46-4 0,-51 5 0,25-1 0,-33 3 983,-8 5 0,5 0-855,-1 0-128,-3 0 0,19 0 0,-9 0 0,33 0 0,-14 0 0,12 0 0,-18 6 0,36 13 0,-35-8 0,13 12 0,-41-22 0,-12 4 0,0-1 0,-1-2 0,-5 2 0,-1-4 0,1 0 0,19 0 0,7 7 0,28-6 0,-5 9 0,2 1 0,19-1-457,-5 1 0,-2 2 457,-1 2 0,-19-7 0,-1 1 0,18 6 0,-19-7 0,-1-1 0,-2 1 0,12-2 0,-45-6 0,-5 0 0,-1 0 914,1 0-914,-1 0 0,7 0 0,1 0 0,6 0 0,-1 0 0,8 0 0,-6 0 0,13 0 0,-6 0 0,21 5 0,-23-3 0,8 8 0,-27-4 0,-1-1 0,1 5 0,0-9 0,-6 9 0,9-9 0,-7 4 0,8-5 0,7 5 0,-3-4 0,3 4 0,-5-5 0,-7 0 0,1 0 0,-1 0 0,1 0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3:29:29.28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3:29:30.71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1833 508 24575,'-66'0'0,"-11"0"0,27 0 0,-4 0 0,-5 0 0,-2 0-492,-15 0 0,2 0 140,20 0 1,2 0 351,-1 0 0,1 0-984,-44 0 0,20 0 0,-5 0 0,64 0 0,18-11 231,25 8 753,30-23 0,14 8 0,9-13 0,-1 7 0,6-7 0,-13 8 288,-25 7 0,4-1-288,13-5 0,-4 1 0,9 0 491,-17 3 1,-7 5 491,-24 11 0,5-4 0,-77-1 0,-14-3-492,-14 1 1,-11 0-984,6-1 0,-3 0 164,15 3 0,-4-1 0,0 1 272,0 0 0,-1-1 0,4 1 56,-17-3 0,1 0-328,22 3 0,0 1 0,5-1 55,1-2 1,4 0 272,-6 0 0,0 0 0,12 2 0,5-1 0,-1 0 0,15 3 0,79 4 0,33 2-230,-10-1 1,7 0 229,15 0 0,11 0 0,3 0 0,-18 0 0,3 0 0,-2 0 0,-8 0 0,20 0 0,-7 0 0,-27 0 0,1 0 0,0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4T22:44:15.02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8133 188 24575,'-52'0'0,"-3"0"0,-28 0 0,-8 0 0,-5 0 0,29 0 0,-1 0-492,-31 0 0,2 0 0,35 0 0,4 0 35,8 0 1,-2 0 405,-14 0 0,-2 0 51,11 0 0,1 0 0,-6 0 0,2 0 0,-39 0 0,45 3 0,1 2 0,-36 4 703,-7 9-703,11-1 0,28-9 0,0 1 0,-25 7 0,25-11 0,3 0 0,-3 8 0,-2-9 0,0 0 0,2 10 0,-11-5 0,0-3 0,6 3 0,-29 5 0,28-6 0,-10 1 0,-2 5 0,18-12 0,0-2 0,-25 8 0,30-8 0,3 0 0,-15 0 0,1 0 983,9 0-533,-10 0 397,25 0-847,-19 0 0,29 0 0,-9 0 0,11 0 0,1-6 0,-8 4 0,5-9 0,-12 9 0,-7-4 0,1 6 0,-8 0 0,19 0 0,-25 0 0,12 0 0,-16 0 0,-5 0 0,13 0 0,-26 0 0,22 0 0,-2 0 0,10 0 0,-2 0-425,-20 0 1,2 0 424,-26 0 0,2 0-147,22 0 147,2 0 0,19 0 0,2 0 0,22 0 0,-2 0 843,18 0-843,-4 0 153,7 0-153,0 0 0,-8 0 0,6-5 0,-12-2 0,-2-7 0,-9 0 0,-16-1 0,6 0 0,-25-1 0,14 8 0,-15-7 0,9 13 0,0-12 0,8 13 0,3-6 0,-11 7 0,22 0 0,-31 0 0,40 0 0,-13 0 0,18 0 0,-19 0 0,8 0 0,-18 0 0,13 0 0,-37 0 0,8 0 0,21 0 0,-1 0 0,-33 0 0,24 0 0,0 0 0,-23 0 0,13 0 0,-13 0 0,11 0 0,21 0 0,1 0 0,-47 0 0,3 0 0,9 0 0,2-8 0,17-1 0,-26-6 0,49 7 0,-15 1 0,41 7 0,6 0 0,0 0 0,1 0 0,0 0 0,0 0 0,-8 0 0,6 0 0,-12 0 0,5 0 0,-7-6 0,1-1 0,-1-1 0,1-3 0,6 4 0,-4-6 0,16 1 0,-3 1 0,11-1 0,11 6 0,3 1 0,5 0 0,5 3 0,-4-3 0,7 5 0,-7 0 0,4 0 0,-4 0 0,14 0 0,2 0 0,16 0 0,23 8 0,3-6-492,-20 2 0,3 0 384,-6-3 0,4-2 108,15 1 0,10 0 0,-3 0 0,15 0 0,-2 0-328,-20 1 0,2 0 0,-3-3-164,17-6 0,-7-2 353,-24 3 0,-1 0 137,15-3 1,4 0 1,11 0 0,-2 3 0,-25 1 0,1 2 0,27-1 0,-5 0 0,-2-3 0,-30 8 0,-3 0 0,5 0 0,17 0 983,-31 0-906,21 0 906,-33 0 0,6 0-560,-8 0-423,6 0 0,-5 0 0,-2 0 0,0 0 0,-5 0 0,6 0 0,0 0 0,1 0 0,-1 6 0,0-4 0,1 3 0,-1-5 0,20 0 0,-15 6 0,14-4 0,-18 4 0,7-6 0,-6 0 0,25 0 0,-14 0 0,8 0 0,-13 0 0,11 0 0,-14 0 0,23 0 0,-19 0 0,17 0 0,-6 0 0,7 0 0,2 0 0,2 0 0,3 0 0,-1 0 0,-11 0 0,14 0 0,-26 0 0,25 0 0,-21 0 0,42 0 0,-34 0 0,7 0 0,-14 0 0,7 0 0,-10 0 0,15 0 0,-25 0 0,14 0 0,-6 0 0,26 0 0,-14 0 0,15 0 0,-20 0 0,5 0 0,-12 0 0,14 0 0,-21 0 0,9 0 0,-4 0 0,2 0 0,0 0 0,61 0 0,-47 0 0,49 0 0,-63 0 0,-2 0 0,-8 0 0,6-6 0,-11-1 0,3 0 0,-13 1 0,1 6 0,-2 0 0,1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2T22:07:10.8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24575,'68'0'0,"-17"0"0,2 0 0,-3 0 0,1 0-984,47 0 0,-55 0 0,30 0 0,-55 0 0,-2 0 0,-5 0 104,-1 0 880,7 0 983,0 0 0,7 0 0,6 0 0,30 11 0,-14-3 0,15 5-97,-31-2-886,-6-10 0,0 4 0,4 0 0,-3 2 0,14 4 0,-13 1 0,9 0 0,-11 0 0,17 0 0,-13 0 0,30 6 0,-23-4 0,15 4 0,-18-5 0,16 5 0,-20-5 0,23 10 0,-30-10 0,6 3 0,-16-5 0,4 4 0,-3-3 0,3 3 0,-9-4 0,4 0 0,-5-1 0,6 1 0,5 5 0,-4-5 0,3 5 0,2-5 0,-5 0 0,10 1 0,17 10 0,-10-8 0,26 8 0,-34-15 0,6-2 0,-16 0 0,-1-4 0,-4 8 0,-1 2 0,-5 0 0,-4-1 0,-8-6 0,-12-4 0,-17 0 0,-17 0 0,-20 0 0,30 0 0,-4 0 0,-20 0 0,-3 0 0,9 0 0,0 0-492,-9 0 0,3 0 0,19 0 0,5 0-492,-30 0 0,20 0 0,8 0 0,32 0 0,4 0 0,45 0 1967,5 0-492,12 0 1,5 0-63,44 0 62,-30 0 1,3 0-1,3 0 1,1 0-1,-4 0 1,1 0-1,24 0 1,-1 0-1,-26 0 1,-1 0-442,20 0 0,-2 0-50,-27 0 0,0 0 0,31 1 0,-3-2 0,3-4 0,-30 6 0,-10-4 0,-31-7 0,-7 5 0,-2-1 0,-3 1 0,4 5 462,1 0-462,13 0 0,69 0 0,-20 0-312,-11-3 1,3-1 311,21 2 0,-6-4 0,6 6 0,-33 0 0,-2 0 0,15 0 0,4 0 0,-46 0 0,-14 0 0,1 0 623,15 0-623,-5 0 0,19 0 0,0 0 0,18 0 0,1 0 0,15 0 0,4 0 0,20 0-492,-20 0 0,1 0 331,17 0 161,-16 0 0,6 0 0,0 0 0,-24 0 0,17 0 0,-48 0 0,7 0 983,-27 0-821,16 0-162,-6 0 0,45 0 0,-27 0 0,33 0 0,-23 0 0,3 0 0,3 0 0,14 0 0,-14 0 0,-3 0 0,-3 0 0,6 0 0,-14 0 0,34 0 0,-36 0 0,19 0 0,-34 0 0,0 0 0,6 0 0,53 0 0,-23-7 0,-7 6 0,2 1 0,13-7 0,0 7 0,6 0 0,-15-3 0,1 0 0,29 1 0,-12-4 0,-2-1 0,0 5 0,24-4 0,-40 6-984,24 0 0,-22 0 0,16 0 0,-34 0 0,5 0 0,-16 0 0,17 0 577,1 0 407,19 0 0,-25 0 0,11 0 0,-23 0 983,35 0 0,-21 0 0,29 0 0,-34 0 0,6 0 0,-8 0 0,28 11-569,-28-9-414,26 15 0,-39-10 0,19 6 0,-11 0 0,47 12 0,-40-10 0,35 14 0,-50-21 0,3 8 0,-13-15 0,0 4 0,-4-5 0,3 0 0,-5 0 0,0 0 0,7 0 0,-5 4 0,5-2 0,-11 2 0,-2-4 0</inkml:trace>
</inkml:ink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1.sv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5.png>
</file>

<file path=ppt/media/image126.png>
</file>

<file path=ppt/media/image127.png>
</file>

<file path=ppt/media/image128.png>
</file>

<file path=ppt/media/image13.sv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810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svg>
</file>

<file path=ppt/media/image6.png>
</file>

<file path=ppt/media/image7.svg>
</file>

<file path=ppt/media/image72.png>
</file>

<file path=ppt/media/image8.png>
</file>

<file path=ppt/media/image9.svg>
</file>

<file path=ppt/media/image92.png>
</file>

<file path=ppt/media/image93.png>
</file>

<file path=ppt/media/image94.png>
</file>

<file path=ppt/media/image95.png>
</file>

<file path=ppt/media/image96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7BA9A0-A646-4CCA-BE82-DFEEB105D01C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AD9981-1D45-4F16-BFC4-56AC02A40D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4204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4636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17595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35067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7807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8624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56265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6808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07276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51549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70528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9934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98895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48717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8542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05562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47575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76470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02819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0212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80111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80898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1541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71935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9977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83569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91160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30810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2907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6010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2556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0541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2084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5881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D9981-1D45-4F16-BFC4-56AC02A40DAB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5184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exrp.ru/" TargetMode="Externa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apland.ru/" TargetMode="External"/><Relationship Id="rId2" Type="http://schemas.openxmlformats.org/officeDocument/2006/relationships/hyperlink" Target="http://www.exrp.ru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14"/>
          <p:cNvSpPr>
            <a:spLocks noGrp="1"/>
          </p:cNvSpPr>
          <p:nvPr>
            <p:ph type="pic" sz="quarter" idx="13"/>
          </p:nvPr>
        </p:nvSpPr>
        <p:spPr>
          <a:xfrm>
            <a:off x="0" y="2638538"/>
            <a:ext cx="12192000" cy="3670821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2" name="Прямоугольник 11"/>
          <p:cNvSpPr/>
          <p:nvPr userDrawn="1"/>
        </p:nvSpPr>
        <p:spPr>
          <a:xfrm>
            <a:off x="-24000" y="1988028"/>
            <a:ext cx="12240000" cy="160202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43448" y="777323"/>
            <a:ext cx="6905104" cy="544765"/>
          </a:xfrm>
        </p:spPr>
        <p:txBody>
          <a:bodyPr anchor="ctr">
            <a:spAutoFit/>
          </a:bodyPr>
          <a:lstStyle>
            <a:lvl1pPr algn="ctr">
              <a:defRPr sz="36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9106395" y="5798168"/>
            <a:ext cx="2743200" cy="558182"/>
          </a:xfrm>
        </p:spPr>
        <p:txBody>
          <a:bodyPr rIns="0"/>
          <a:lstStyle>
            <a:lvl1pPr algn="r">
              <a:defRPr sz="1400"/>
            </a:lvl1pPr>
          </a:lstStyle>
          <a:p>
            <a:fld id="{32B4128E-1E69-4610-B11E-AF36D8D9B333}" type="datetime4">
              <a:rPr lang="ru-RU" smtClean="0"/>
              <a:pPr/>
              <a:t>24 июня 2022 г.</a:t>
            </a:fld>
            <a:endParaRPr lang="ru-RU" dirty="0"/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41069" y="6356350"/>
            <a:ext cx="2208217" cy="365125"/>
          </a:xfrm>
        </p:spPr>
        <p:txBody>
          <a:bodyPr/>
          <a:lstStyle/>
          <a:p>
            <a:r>
              <a:rPr lang="ru-RU" dirty="0"/>
              <a:t>© 2022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4646840" y="1697721"/>
            <a:ext cx="2898321" cy="623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4"/>
          </p:nvPr>
        </p:nvSpPr>
        <p:spPr>
          <a:xfrm>
            <a:off x="10371011" y="6368912"/>
            <a:ext cx="1577975" cy="33496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200"/>
            </a:lvl1pPr>
          </a:lstStyle>
          <a:p>
            <a:pPr lvl="0"/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1E42EA9-4582-4971-9005-82BE73A574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10805" y="1891182"/>
            <a:ext cx="2570390" cy="35389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EED6F31-8033-4BA9-8F43-A6400FDF3A9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45" y="259068"/>
            <a:ext cx="738924" cy="928069"/>
          </a:xfrm>
          <a:prstGeom prst="rect">
            <a:avLst/>
          </a:prstGeom>
        </p:spPr>
      </p:pic>
      <p:sp>
        <p:nvSpPr>
          <p:cNvPr id="19" name="Полилиния: фигура 18">
            <a:extLst>
              <a:ext uri="{FF2B5EF4-FFF2-40B4-BE49-F238E27FC236}">
                <a16:creationId xmlns:a16="http://schemas.microsoft.com/office/drawing/2014/main" id="{8A647AD1-8D07-42B8-B4E3-429388C18FD9}"/>
              </a:ext>
            </a:extLst>
          </p:cNvPr>
          <p:cNvSpPr/>
          <p:nvPr userDrawn="1"/>
        </p:nvSpPr>
        <p:spPr>
          <a:xfrm>
            <a:off x="-1" y="2438537"/>
            <a:ext cx="4921309" cy="3870822"/>
          </a:xfrm>
          <a:custGeom>
            <a:avLst/>
            <a:gdLst>
              <a:gd name="connsiteX0" fmla="*/ 1853155 w 4553198"/>
              <a:gd name="connsiteY0" fmla="*/ 0 h 3581287"/>
              <a:gd name="connsiteX1" fmla="*/ 4553198 w 4553198"/>
              <a:gd name="connsiteY1" fmla="*/ 2700043 h 3581287"/>
              <a:gd name="connsiteX2" fmla="*/ 4431810 w 4553198"/>
              <a:gd name="connsiteY2" fmla="*/ 3502954 h 3581287"/>
              <a:gd name="connsiteX3" fmla="*/ 4404226 w 4553198"/>
              <a:gd name="connsiteY3" fmla="*/ 3581287 h 3581287"/>
              <a:gd name="connsiteX4" fmla="*/ 0 w 4553198"/>
              <a:gd name="connsiteY4" fmla="*/ 3581287 h 3581287"/>
              <a:gd name="connsiteX5" fmla="*/ 0 w 4553198"/>
              <a:gd name="connsiteY5" fmla="*/ 739870 h 3581287"/>
              <a:gd name="connsiteX6" fmla="*/ 135677 w 4553198"/>
              <a:gd name="connsiteY6" fmla="*/ 616559 h 3581287"/>
              <a:gd name="connsiteX7" fmla="*/ 1853155 w 4553198"/>
              <a:gd name="connsiteY7" fmla="*/ 0 h 3581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53198" h="3581287">
                <a:moveTo>
                  <a:pt x="1853155" y="0"/>
                </a:moveTo>
                <a:cubicBezTo>
                  <a:pt x="3344348" y="0"/>
                  <a:pt x="4553198" y="1208850"/>
                  <a:pt x="4553198" y="2700043"/>
                </a:cubicBezTo>
                <a:cubicBezTo>
                  <a:pt x="4553198" y="2979642"/>
                  <a:pt x="4510700" y="3249315"/>
                  <a:pt x="4431810" y="3502954"/>
                </a:cubicBezTo>
                <a:lnTo>
                  <a:pt x="4404226" y="3581287"/>
                </a:lnTo>
                <a:lnTo>
                  <a:pt x="0" y="3581287"/>
                </a:lnTo>
                <a:lnTo>
                  <a:pt x="0" y="739870"/>
                </a:lnTo>
                <a:lnTo>
                  <a:pt x="135677" y="616559"/>
                </a:lnTo>
                <a:cubicBezTo>
                  <a:pt x="602403" y="231382"/>
                  <a:pt x="1200758" y="0"/>
                  <a:pt x="1853155" y="0"/>
                </a:cubicBezTo>
                <a:close/>
              </a:path>
            </a:pathLst>
          </a:custGeom>
          <a:solidFill>
            <a:srgbClr val="FCBA14"/>
          </a:solidFill>
        </p:spPr>
        <p:txBody>
          <a:bodyPr wrap="square" rtlCol="0" anchor="ctr">
            <a:noAutofit/>
          </a:bodyPr>
          <a:lstStyle/>
          <a:p>
            <a:pPr algn="r"/>
            <a:endParaRPr lang="ru-RU" sz="1200" b="1" dirty="0">
              <a:solidFill>
                <a:srgbClr val="0F608F"/>
              </a:solidFill>
              <a:hlinkClick r:id="rId5"/>
            </a:endParaRPr>
          </a:p>
        </p:txBody>
      </p:sp>
    </p:spTree>
    <p:extLst>
      <p:ext uri="{BB962C8B-B14F-4D97-AF65-F5344CB8AC3E}">
        <p14:creationId xmlns:p14="http://schemas.microsoft.com/office/powerpoint/2010/main" val="438592492"/>
      </p:ext>
    </p:extLst>
  </p:cSld>
  <p:clrMapOvr>
    <a:masterClrMapping/>
  </p:clrMapOvr>
  <p:hf sldNum="0" hd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32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-24000" y="2478336"/>
            <a:ext cx="12240000" cy="160202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43448" y="1041444"/>
            <a:ext cx="6905104" cy="544765"/>
          </a:xfrm>
        </p:spPr>
        <p:txBody>
          <a:bodyPr anchor="ctr">
            <a:spAutoFit/>
          </a:bodyPr>
          <a:lstStyle>
            <a:lvl1pPr algn="ctr">
              <a:defRPr sz="36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41069" y="6356350"/>
            <a:ext cx="2955236" cy="365125"/>
          </a:xfrm>
        </p:spPr>
        <p:txBody>
          <a:bodyPr/>
          <a:lstStyle/>
          <a:p>
            <a:r>
              <a:rPr lang="ru-RU" dirty="0"/>
              <a:t>© 2022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4"/>
          </p:nvPr>
        </p:nvSpPr>
        <p:spPr>
          <a:xfrm>
            <a:off x="2848319" y="3921648"/>
            <a:ext cx="2955236" cy="221599"/>
          </a:xfrm>
        </p:spPr>
        <p:txBody>
          <a:bodyPr rIns="0" bIns="0" anchor="t" anchorCtr="0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FontTx/>
              <a:buNone/>
              <a:defRPr sz="1200"/>
            </a:lvl1pPr>
          </a:lstStyle>
          <a:p>
            <a:pPr lvl="0"/>
            <a:endParaRPr lang="ru-RU" dirty="0"/>
          </a:p>
        </p:txBody>
      </p:sp>
      <p:sp>
        <p:nvSpPr>
          <p:cNvPr id="14" name="Текст 5">
            <a:extLst>
              <a:ext uri="{FF2B5EF4-FFF2-40B4-BE49-F238E27FC236}">
                <a16:creationId xmlns:a16="http://schemas.microsoft.com/office/drawing/2014/main" id="{D4B44EEA-B47C-4CD8-AE42-18E6E91037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02295" y="4068096"/>
            <a:ext cx="1771868" cy="338800"/>
          </a:xfrm>
        </p:spPr>
        <p:txBody>
          <a:bodyPr/>
          <a:lstStyle>
            <a:lvl1pPr marL="0" indent="0" algn="ctr">
              <a:buFontTx/>
              <a:buNone/>
              <a:defRPr sz="1400" u="none">
                <a:solidFill>
                  <a:srgbClr val="FCBA14"/>
                </a:solidFill>
              </a:defRPr>
            </a:lvl1pPr>
          </a:lstStyle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www.exrp.ru</a:t>
            </a:r>
            <a:r>
              <a:rPr lang="en-US" dirty="0"/>
              <a:t> </a:t>
            </a:r>
            <a:r>
              <a:rPr lang="ru-RU" dirty="0"/>
              <a:t> </a:t>
            </a:r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D4B44EEA-B47C-4CD8-AE42-18E6E91037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36673" y="5753572"/>
            <a:ext cx="1771868" cy="35136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 u="none">
                <a:solidFill>
                  <a:srgbClr val="FCBA14"/>
                </a:solidFill>
              </a:defRPr>
            </a:lvl1pPr>
          </a:lstStyle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www.sapland.ru</a:t>
            </a:r>
            <a:r>
              <a:rPr lang="en-US" dirty="0"/>
              <a:t> </a:t>
            </a:r>
            <a:r>
              <a:rPr lang="ru-RU" dirty="0"/>
              <a:t> 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75340DE-A6DD-4D9F-AFA7-B96870ED995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95064" y="5222315"/>
            <a:ext cx="2055086" cy="28294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AA8F910-898F-4BFE-9973-77E6E0E163FC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324" y="2984119"/>
            <a:ext cx="710646" cy="892553"/>
          </a:xfrm>
          <a:prstGeom prst="rect">
            <a:avLst/>
          </a:prstGeom>
        </p:spPr>
      </p:pic>
      <p:sp>
        <p:nvSpPr>
          <p:cNvPr id="18" name="Текст 10">
            <a:extLst>
              <a:ext uri="{FF2B5EF4-FFF2-40B4-BE49-F238E27FC236}">
                <a16:creationId xmlns:a16="http://schemas.microsoft.com/office/drawing/2014/main" id="{6C4BAF8E-6947-4F3B-9625-0EE7247BC643}"/>
              </a:ext>
            </a:extLst>
          </p:cNvPr>
          <p:cNvSpPr txBox="1">
            <a:spLocks/>
          </p:cNvSpPr>
          <p:nvPr userDrawn="1"/>
        </p:nvSpPr>
        <p:spPr>
          <a:xfrm>
            <a:off x="9138596" y="3245194"/>
            <a:ext cx="2358057" cy="72319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1200" b="1" kern="1200">
                <a:solidFill>
                  <a:schemeClr val="tx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rgbClr val="0F608F"/>
                </a:solidFill>
              </a:rPr>
              <a:t>Контакты для связи:</a:t>
            </a:r>
          </a:p>
          <a:p>
            <a:r>
              <a:rPr lang="ru-RU" b="0" dirty="0">
                <a:solidFill>
                  <a:srgbClr val="0F608F"/>
                </a:solidFill>
              </a:rPr>
              <a:t>8 800 500-34-58</a:t>
            </a:r>
          </a:p>
          <a:p>
            <a:r>
              <a:rPr lang="ru-RU" b="0" dirty="0">
                <a:solidFill>
                  <a:srgbClr val="0F608F"/>
                </a:solidFill>
              </a:rPr>
              <a:t>e-</a:t>
            </a:r>
            <a:r>
              <a:rPr lang="ru-RU" b="0" dirty="0" err="1">
                <a:solidFill>
                  <a:srgbClr val="0F608F"/>
                </a:solidFill>
              </a:rPr>
              <a:t>mail</a:t>
            </a:r>
            <a:r>
              <a:rPr lang="ru-RU" b="0" dirty="0">
                <a:solidFill>
                  <a:srgbClr val="0F608F"/>
                </a:solidFill>
              </a:rPr>
              <a:t>:  </a:t>
            </a:r>
            <a:r>
              <a:rPr lang="en-US" b="0" dirty="0">
                <a:solidFill>
                  <a:srgbClr val="0F608F"/>
                </a:solidFill>
              </a:rPr>
              <a:t>sapland@sapland.ru</a:t>
            </a:r>
            <a:endParaRPr lang="ru-RU" b="0" dirty="0">
              <a:solidFill>
                <a:srgbClr val="0F608F"/>
              </a:solidFill>
            </a:endParaRPr>
          </a:p>
          <a:p>
            <a:endParaRPr lang="ru-RU" dirty="0">
              <a:solidFill>
                <a:srgbClr val="0F608F"/>
              </a:solidFill>
            </a:endParaRP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CEE24893-5300-4DEC-AEEF-6561CA6D6C6D}"/>
              </a:ext>
            </a:extLst>
          </p:cNvPr>
          <p:cNvCxnSpPr>
            <a:cxnSpLocks/>
            <a:stCxn id="12" idx="2"/>
          </p:cNvCxnSpPr>
          <p:nvPr userDrawn="1"/>
        </p:nvCxnSpPr>
        <p:spPr>
          <a:xfrm>
            <a:off x="6096000" y="2638538"/>
            <a:ext cx="0" cy="4219462"/>
          </a:xfrm>
          <a:prstGeom prst="line">
            <a:avLst/>
          </a:prstGeom>
          <a:ln w="19050">
            <a:solidFill>
              <a:srgbClr val="0F5F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9E1A37E7-CC39-4D06-B129-E212B40B7494}"/>
              </a:ext>
            </a:extLst>
          </p:cNvPr>
          <p:cNvCxnSpPr>
            <a:cxnSpLocks/>
          </p:cNvCxnSpPr>
          <p:nvPr userDrawn="1"/>
        </p:nvCxnSpPr>
        <p:spPr>
          <a:xfrm flipH="1">
            <a:off x="6096000" y="4659121"/>
            <a:ext cx="6096000" cy="0"/>
          </a:xfrm>
          <a:prstGeom prst="line">
            <a:avLst/>
          </a:prstGeom>
          <a:ln w="19050">
            <a:solidFill>
              <a:srgbClr val="0F5F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06309813-2624-468A-B4C2-55E786B153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62559" y="3429000"/>
            <a:ext cx="1793315" cy="1793315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400" b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Фото </a:t>
            </a:r>
            <a:br>
              <a:rPr lang="ru-RU" dirty="0"/>
            </a:br>
            <a:r>
              <a:rPr lang="ru-RU" dirty="0"/>
              <a:t>автора</a:t>
            </a:r>
          </a:p>
        </p:txBody>
      </p:sp>
    </p:spTree>
    <p:extLst>
      <p:ext uri="{BB962C8B-B14F-4D97-AF65-F5344CB8AC3E}">
        <p14:creationId xmlns:p14="http://schemas.microsoft.com/office/powerpoint/2010/main" val="2723564876"/>
      </p:ext>
    </p:extLst>
  </p:cSld>
  <p:clrMapOvr>
    <a:masterClrMapping/>
  </p:clrMapOvr>
  <p:hf sldNum="0"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3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D3DF4-362F-4380-B1EC-C2B49D857EA8}" type="datetime1">
              <a:rPr lang="ru-RU" smtClean="0"/>
              <a:t>24.06.2022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ExRP / </a:t>
            </a:r>
            <a:r>
              <a:rPr lang="ru-RU"/>
              <a:t>Эксперт РП. </a:t>
            </a:r>
            <a:r>
              <a:rPr lang="en-US"/>
              <a:t>exrp.ru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Прямоугольник 5"/>
          <p:cNvSpPr/>
          <p:nvPr userDrawn="1"/>
        </p:nvSpPr>
        <p:spPr>
          <a:xfrm>
            <a:off x="417443" y="2564296"/>
            <a:ext cx="11360427" cy="3664762"/>
          </a:xfrm>
          <a:prstGeom prst="rect">
            <a:avLst/>
          </a:prstGeom>
          <a:noFill/>
          <a:ln w="165100">
            <a:solidFill>
              <a:srgbClr val="FCBA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34926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31C73-FA4F-406B-8502-FA1E65D36BD7}" type="datetime1">
              <a:rPr lang="ru-RU" smtClean="0"/>
              <a:t>24.06.2022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ExRP / </a:t>
            </a:r>
            <a:r>
              <a:rPr lang="ru-RU"/>
              <a:t>Эксперт РП. </a:t>
            </a:r>
            <a:r>
              <a:rPr lang="en-US"/>
              <a:t>exrp.ru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36330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87395-72AD-4A8C-BA2C-576493747810}" type="datetime1">
              <a:rPr lang="ru-RU" smtClean="0"/>
              <a:t>24.06.2022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ExRP / </a:t>
            </a:r>
            <a:r>
              <a:rPr lang="ru-RU"/>
              <a:t>Эксперт РП. </a:t>
            </a:r>
            <a:r>
              <a:rPr lang="en-US"/>
              <a:t>exrp.ru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62268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8A3CE-537F-49ED-AE1A-56FF5044B791}" type="datetime1">
              <a:rPr lang="ru-RU" smtClean="0"/>
              <a:t>24.06.2022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ExRP / </a:t>
            </a:r>
            <a:r>
              <a:rPr lang="ru-RU"/>
              <a:t>Эксперт РП. </a:t>
            </a:r>
            <a:r>
              <a:rPr lang="en-US"/>
              <a:t>exrp.ru</a:t>
            </a: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1597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74A9-BF50-4E85-9833-D42AFF4D2219}" type="datetime1">
              <a:rPr lang="ru-RU" smtClean="0"/>
              <a:t>24.06.2022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ExRP / </a:t>
            </a:r>
            <a:r>
              <a:rPr lang="ru-RU"/>
              <a:t>Эксперт РП. </a:t>
            </a:r>
            <a:r>
              <a:rPr lang="en-US"/>
              <a:t>exrp.ru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5579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1EE56-D887-4BA9-BA4E-382BA2E97CD3}" type="datetime1">
              <a:rPr lang="ru-RU" smtClean="0"/>
              <a:t>24.06.2022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ExRP / </a:t>
            </a:r>
            <a:r>
              <a:rPr lang="ru-RU"/>
              <a:t>Эксперт РП. </a:t>
            </a:r>
            <a:r>
              <a:rPr lang="en-US"/>
              <a:t>exrp.ru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3189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0E5A-CEF6-41E8-814E-C6517B32F9D7}" type="datetime1">
              <a:rPr lang="ru-RU" smtClean="0"/>
              <a:t>24.06.2022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ExRP / </a:t>
            </a:r>
            <a:r>
              <a:rPr lang="ru-RU"/>
              <a:t>Эксперт РП. </a:t>
            </a:r>
            <a:r>
              <a:rPr lang="en-US"/>
              <a:t>exrp.ru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61450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D769C-4855-4503-AA88-F1E057B5F3B7}" type="datetime1">
              <a:rPr lang="ru-RU" smtClean="0"/>
              <a:t>24.06.2022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ExRP / </a:t>
            </a:r>
            <a:r>
              <a:rPr lang="ru-RU"/>
              <a:t>Эксперт РП. </a:t>
            </a:r>
            <a:r>
              <a:rPr lang="en-US"/>
              <a:t>exrp.ru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6365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EC6BA-D7B5-43DD-9B88-DFB4D2405577}" type="datetime1">
              <a:rPr lang="ru-RU" smtClean="0"/>
              <a:t>24.06.2022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ExRP / </a:t>
            </a:r>
            <a:r>
              <a:rPr lang="ru-RU"/>
              <a:t>Эксперт РП. </a:t>
            </a:r>
            <a:r>
              <a:rPr lang="en-US"/>
              <a:t>exrp.ru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192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719245" y="530291"/>
            <a:ext cx="8132479" cy="444737"/>
          </a:xfrm>
        </p:spPr>
        <p:txBody>
          <a:bodyPr wrap="square" anchor="ctr">
            <a:spAutoFit/>
          </a:bodyPr>
          <a:lstStyle>
            <a:lvl1pPr algn="r">
              <a:defRPr sz="28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41069" y="6356350"/>
            <a:ext cx="2608267" cy="365125"/>
          </a:xfrm>
        </p:spPr>
        <p:txBody>
          <a:bodyPr/>
          <a:lstStyle/>
          <a:p>
            <a:r>
              <a:rPr lang="ru-RU" dirty="0"/>
              <a:t>© 2022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352943" y="6366398"/>
            <a:ext cx="596757" cy="365125"/>
          </a:xfrm>
        </p:spPr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Прямоугольник 17"/>
          <p:cNvSpPr/>
          <p:nvPr userDrawn="1"/>
        </p:nvSpPr>
        <p:spPr>
          <a:xfrm flipV="1">
            <a:off x="359884" y="6310625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Текст 30"/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6499982"/>
            <a:ext cx="4894993" cy="198516"/>
          </a:xfrm>
        </p:spPr>
        <p:txBody>
          <a:bodyPr wrap="square" rIns="0" anchor="ctr">
            <a:spAutoFit/>
          </a:bodyPr>
          <a:lstStyle>
            <a:lvl1pPr marL="0" indent="0" algn="r">
              <a:buFontTx/>
              <a:buNone/>
              <a:defRPr sz="1100" b="0" cap="all" baseline="0">
                <a:solidFill>
                  <a:srgbClr val="0F608F"/>
                </a:solidFill>
              </a:defRPr>
            </a:lvl1pPr>
            <a:lvl2pPr marL="457200" indent="0">
              <a:buFontTx/>
              <a:buNone/>
              <a:defRPr sz="1400" b="0">
                <a:solidFill>
                  <a:schemeClr val="tx1"/>
                </a:solidFill>
              </a:defRPr>
            </a:lvl2pPr>
            <a:lvl3pPr marL="914400" indent="0">
              <a:buFontTx/>
              <a:buNone/>
              <a:defRPr sz="1400" b="0">
                <a:solidFill>
                  <a:schemeClr val="tx1"/>
                </a:solidFill>
              </a:defRPr>
            </a:lvl3pPr>
            <a:lvl4pPr marL="1371600" indent="0">
              <a:buFontTx/>
              <a:buNone/>
              <a:defRPr sz="1400" b="0">
                <a:solidFill>
                  <a:schemeClr val="tx1"/>
                </a:solidFill>
              </a:defRPr>
            </a:lvl4pPr>
            <a:lvl5pPr marL="1828800" indent="0">
              <a:buFontTx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r>
              <a:rPr lang="ru-RU" dirty="0"/>
              <a:t>Мастер-класс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1E34110-C8A9-4486-B98F-E4B79DCAED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5814" y="393698"/>
            <a:ext cx="1374776" cy="189281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C05D65B-DD31-4CEF-BBDB-40D3602D5AB1}"/>
              </a:ext>
            </a:extLst>
          </p:cNvPr>
          <p:cNvSpPr/>
          <p:nvPr userDrawn="1"/>
        </p:nvSpPr>
        <p:spPr>
          <a:xfrm flipV="1">
            <a:off x="359883" y="1351980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Текст 15">
            <a:extLst>
              <a:ext uri="{FF2B5EF4-FFF2-40B4-BE49-F238E27FC236}">
                <a16:creationId xmlns:a16="http://schemas.microsoft.com/office/drawing/2014/main" id="{52250FEF-ABFD-4607-8D13-7821083E04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7950" y="1637574"/>
            <a:ext cx="2880000" cy="9000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spcAft>
                <a:spcPts val="6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sz="1200" dirty="0"/>
              <a:t>Основные различия правил учета</a:t>
            </a:r>
          </a:p>
        </p:txBody>
      </p:sp>
      <p:sp>
        <p:nvSpPr>
          <p:cNvPr id="21" name="Текст 15">
            <a:extLst>
              <a:ext uri="{FF2B5EF4-FFF2-40B4-BE49-F238E27FC236}">
                <a16:creationId xmlns:a16="http://schemas.microsoft.com/office/drawing/2014/main" id="{41B74553-7C31-4E36-BCA8-D514A93BD2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05107" y="1627043"/>
            <a:ext cx="2880000" cy="9000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spcAft>
                <a:spcPts val="6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sz="1200" dirty="0"/>
              <a:t>Анализ вариантов решений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DFDCF5E4-E69E-4213-8E1A-E19A90AFEFAA}"/>
              </a:ext>
            </a:extLst>
          </p:cNvPr>
          <p:cNvCxnSpPr>
            <a:cxnSpLocks/>
          </p:cNvCxnSpPr>
          <p:nvPr userDrawn="1"/>
        </p:nvCxnSpPr>
        <p:spPr>
          <a:xfrm>
            <a:off x="8051528" y="1627043"/>
            <a:ext cx="0" cy="900000"/>
          </a:xfrm>
          <a:prstGeom prst="line">
            <a:avLst/>
          </a:prstGeom>
          <a:ln>
            <a:solidFill>
              <a:srgbClr val="0F5F9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2" name="Текст 15">
            <a:extLst>
              <a:ext uri="{FF2B5EF4-FFF2-40B4-BE49-F238E27FC236}">
                <a16:creationId xmlns:a16="http://schemas.microsoft.com/office/drawing/2014/main" id="{AA1E989B-7C23-4633-9264-14F134E901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17950" y="2820581"/>
            <a:ext cx="2880000" cy="9000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spcAft>
                <a:spcPts val="6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sz="1200" dirty="0"/>
              <a:t>Рассмотрение основных инструментов</a:t>
            </a:r>
          </a:p>
        </p:txBody>
      </p:sp>
      <p:sp>
        <p:nvSpPr>
          <p:cNvPr id="23" name="Текст 15">
            <a:extLst>
              <a:ext uri="{FF2B5EF4-FFF2-40B4-BE49-F238E27FC236}">
                <a16:creationId xmlns:a16="http://schemas.microsoft.com/office/drawing/2014/main" id="{667431C0-5908-4939-B184-047D5B76959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5107" y="2813560"/>
            <a:ext cx="2880000" cy="9000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spcAft>
                <a:spcPts val="6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sz="1200" dirty="0"/>
              <a:t>Шаги настройки для отдельных участков учета</a:t>
            </a:r>
          </a:p>
        </p:txBody>
      </p:sp>
      <p:sp>
        <p:nvSpPr>
          <p:cNvPr id="25" name="Текст 15">
            <a:extLst>
              <a:ext uri="{FF2B5EF4-FFF2-40B4-BE49-F238E27FC236}">
                <a16:creationId xmlns:a16="http://schemas.microsoft.com/office/drawing/2014/main" id="{EAFDEF71-3A3F-43DE-9AD8-B40C11B643A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17950" y="4003588"/>
            <a:ext cx="2880000" cy="9000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spcAft>
                <a:spcPts val="6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sz="1200" dirty="0"/>
              <a:t>Особенности применения функции</a:t>
            </a:r>
            <a:endParaRPr lang="en-US" sz="1200" dirty="0"/>
          </a:p>
        </p:txBody>
      </p:sp>
      <p:sp>
        <p:nvSpPr>
          <p:cNvPr id="26" name="Текст 15">
            <a:extLst>
              <a:ext uri="{FF2B5EF4-FFF2-40B4-BE49-F238E27FC236}">
                <a16:creationId xmlns:a16="http://schemas.microsoft.com/office/drawing/2014/main" id="{796B5197-6632-44B2-ADE6-EE8703B946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05107" y="4000077"/>
            <a:ext cx="2880000" cy="9000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spcAft>
                <a:spcPts val="6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sz="1200" dirty="0"/>
              <a:t>Основные настройки</a:t>
            </a:r>
            <a:endParaRPr lang="en-US" sz="1200" dirty="0"/>
          </a:p>
        </p:txBody>
      </p:sp>
      <p:sp>
        <p:nvSpPr>
          <p:cNvPr id="28" name="Текст 15">
            <a:extLst>
              <a:ext uri="{FF2B5EF4-FFF2-40B4-BE49-F238E27FC236}">
                <a16:creationId xmlns:a16="http://schemas.microsoft.com/office/drawing/2014/main" id="{46D67457-1E74-4ACE-A696-96E7BCD121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17950" y="5186595"/>
            <a:ext cx="2880000" cy="9000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spcAft>
                <a:spcPts val="6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sz="1200" dirty="0"/>
              <a:t>Демонстрационный пример</a:t>
            </a:r>
            <a:endParaRPr lang="en-US" sz="1200" dirty="0"/>
          </a:p>
        </p:txBody>
      </p:sp>
      <p:sp>
        <p:nvSpPr>
          <p:cNvPr id="29" name="Текст 15">
            <a:extLst>
              <a:ext uri="{FF2B5EF4-FFF2-40B4-BE49-F238E27FC236}">
                <a16:creationId xmlns:a16="http://schemas.microsoft.com/office/drawing/2014/main" id="{173412D3-B72B-478C-8827-45FA1E37BCC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5107" y="5186595"/>
            <a:ext cx="2880000" cy="9000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spcAft>
                <a:spcPts val="6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sz="1200" dirty="0"/>
              <a:t>Разбор кейсов</a:t>
            </a:r>
            <a:endParaRPr lang="en-US" sz="1200" dirty="0"/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D3D7F913-9AA5-4C24-9974-580864BD24F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73" y="295451"/>
            <a:ext cx="601267" cy="755176"/>
          </a:xfrm>
          <a:prstGeom prst="rect">
            <a:avLst/>
          </a:prstGeom>
        </p:spPr>
      </p:pic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36C15B26-DC5E-4AC7-B858-FC2366E64CC2}"/>
              </a:ext>
            </a:extLst>
          </p:cNvPr>
          <p:cNvCxnSpPr>
            <a:cxnSpLocks/>
          </p:cNvCxnSpPr>
          <p:nvPr userDrawn="1"/>
        </p:nvCxnSpPr>
        <p:spPr>
          <a:xfrm>
            <a:off x="8051528" y="2820581"/>
            <a:ext cx="0" cy="900000"/>
          </a:xfrm>
          <a:prstGeom prst="line">
            <a:avLst/>
          </a:prstGeom>
          <a:ln>
            <a:solidFill>
              <a:srgbClr val="0F5F9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34F02372-8F59-47CE-9498-E47C096546FC}"/>
              </a:ext>
            </a:extLst>
          </p:cNvPr>
          <p:cNvCxnSpPr>
            <a:cxnSpLocks/>
          </p:cNvCxnSpPr>
          <p:nvPr userDrawn="1"/>
        </p:nvCxnSpPr>
        <p:spPr>
          <a:xfrm>
            <a:off x="8051528" y="4000077"/>
            <a:ext cx="0" cy="900000"/>
          </a:xfrm>
          <a:prstGeom prst="line">
            <a:avLst/>
          </a:prstGeom>
          <a:ln>
            <a:solidFill>
              <a:srgbClr val="0F5F9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3" name="Прямая соединительная линия 42">
            <a:extLst>
              <a:ext uri="{FF2B5EF4-FFF2-40B4-BE49-F238E27FC236}">
                <a16:creationId xmlns:a16="http://schemas.microsoft.com/office/drawing/2014/main" id="{69BFCE3D-F705-45B9-9CF4-5B3B9AD2AA16}"/>
              </a:ext>
            </a:extLst>
          </p:cNvPr>
          <p:cNvCxnSpPr>
            <a:cxnSpLocks/>
          </p:cNvCxnSpPr>
          <p:nvPr userDrawn="1"/>
        </p:nvCxnSpPr>
        <p:spPr>
          <a:xfrm>
            <a:off x="8051528" y="5186595"/>
            <a:ext cx="0" cy="900000"/>
          </a:xfrm>
          <a:prstGeom prst="line">
            <a:avLst/>
          </a:prstGeom>
          <a:ln>
            <a:solidFill>
              <a:srgbClr val="0F5F9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1894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665" userDrawn="1">
          <p15:clr>
            <a:srgbClr val="FBAE40"/>
          </p15:clr>
        </p15:guide>
        <p15:guide id="4" pos="7469" userDrawn="1">
          <p15:clr>
            <a:srgbClr val="FBAE40"/>
          </p15:clr>
        </p15:guide>
        <p15:guide id="5" pos="4067" userDrawn="1">
          <p15:clr>
            <a:srgbClr val="FBAE40"/>
          </p15:clr>
        </p15:guide>
        <p15:guide id="6" pos="4294" userDrawn="1">
          <p15:clr>
            <a:srgbClr val="FBAE40"/>
          </p15:clr>
        </p15:guide>
        <p15:guide id="7" orient="horz" pos="572" userDrawn="1">
          <p15:clr>
            <a:srgbClr val="FBAE40"/>
          </p15:clr>
        </p15:guide>
        <p15:guide id="8" orient="horz" pos="709" userDrawn="1">
          <p15:clr>
            <a:srgbClr val="FBAE40"/>
          </p15:clr>
        </p15:guide>
        <p15:guide id="9" orient="horz" pos="1774" userDrawn="1">
          <p15:clr>
            <a:srgbClr val="FBAE40"/>
          </p15:clr>
        </p15:guide>
        <p15:guide id="10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55689" y="1581993"/>
            <a:ext cx="10799980" cy="323165"/>
          </a:xfrm>
        </p:spPr>
        <p:txBody>
          <a:bodyPr>
            <a:spAutoFit/>
          </a:bodyPr>
          <a:lstStyle>
            <a:lvl1pPr marL="0" indent="0" algn="l">
              <a:buNone/>
              <a:defRPr sz="2000">
                <a:solidFill>
                  <a:srgbClr val="0F608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41069" y="6356350"/>
            <a:ext cx="2563776" cy="365125"/>
          </a:xfrm>
        </p:spPr>
        <p:txBody>
          <a:bodyPr/>
          <a:lstStyle/>
          <a:p>
            <a:r>
              <a:rPr lang="ru-RU" dirty="0"/>
              <a:t>© 2022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352943" y="6366398"/>
            <a:ext cx="596757" cy="365125"/>
          </a:xfrm>
        </p:spPr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Прямоугольник 17"/>
          <p:cNvSpPr/>
          <p:nvPr userDrawn="1"/>
        </p:nvSpPr>
        <p:spPr>
          <a:xfrm flipV="1">
            <a:off x="359884" y="6310625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Текст 30"/>
          <p:cNvSpPr>
            <a:spLocks noGrp="1"/>
          </p:cNvSpPr>
          <p:nvPr>
            <p:ph type="body" sz="quarter" idx="15" hasCustomPrompt="1"/>
          </p:nvPr>
        </p:nvSpPr>
        <p:spPr>
          <a:xfrm>
            <a:off x="6820150" y="6508437"/>
            <a:ext cx="4532793" cy="198516"/>
          </a:xfrm>
        </p:spPr>
        <p:txBody>
          <a:bodyPr wrap="square" rIns="0" anchor="ctr">
            <a:spAutoFit/>
          </a:bodyPr>
          <a:lstStyle>
            <a:lvl1pPr marL="0" indent="0" algn="r">
              <a:buFontTx/>
              <a:buNone/>
              <a:defRPr sz="1100" b="0" cap="all" baseline="0">
                <a:solidFill>
                  <a:srgbClr val="0F608F"/>
                </a:solidFill>
              </a:defRPr>
            </a:lvl1pPr>
            <a:lvl2pPr marL="457200" indent="0">
              <a:buFontTx/>
              <a:buNone/>
              <a:defRPr sz="1400" b="0">
                <a:solidFill>
                  <a:schemeClr val="tx1"/>
                </a:solidFill>
              </a:defRPr>
            </a:lvl2pPr>
            <a:lvl3pPr marL="914400" indent="0">
              <a:buFontTx/>
              <a:buNone/>
              <a:defRPr sz="1400" b="0">
                <a:solidFill>
                  <a:schemeClr val="tx1"/>
                </a:solidFill>
              </a:defRPr>
            </a:lvl3pPr>
            <a:lvl4pPr marL="1371600" indent="0">
              <a:buFontTx/>
              <a:buNone/>
              <a:defRPr sz="1400" b="0">
                <a:solidFill>
                  <a:schemeClr val="tx1"/>
                </a:solidFill>
              </a:defRPr>
            </a:lvl4pPr>
            <a:lvl5pPr marL="1828800" indent="0">
              <a:buFontTx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r>
              <a:rPr lang="ru-RU" dirty="0"/>
              <a:t>Мастер-класс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F40682F-6022-4F6E-AECC-74E42E04F8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5814" y="393698"/>
            <a:ext cx="1374776" cy="189281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9750FC3-8B4F-4CDB-8612-7798F5BB7BD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73" y="295451"/>
            <a:ext cx="601267" cy="755176"/>
          </a:xfrm>
          <a:prstGeom prst="rect">
            <a:avLst/>
          </a:prstGeom>
        </p:spPr>
      </p:pic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643A4789-179B-44B9-8364-6EFB63F1CF37}"/>
              </a:ext>
            </a:extLst>
          </p:cNvPr>
          <p:cNvSpPr/>
          <p:nvPr userDrawn="1"/>
        </p:nvSpPr>
        <p:spPr>
          <a:xfrm flipV="1">
            <a:off x="359883" y="1351980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Текст 2">
            <a:extLst>
              <a:ext uri="{FF2B5EF4-FFF2-40B4-BE49-F238E27FC236}">
                <a16:creationId xmlns:a16="http://schemas.microsoft.com/office/drawing/2014/main" id="{C0363C66-75E2-4500-B99E-3DE0435B6596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055688" y="2492375"/>
            <a:ext cx="5040000" cy="3600000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Четвертый уровень</a:t>
            </a:r>
          </a:p>
        </p:txBody>
      </p:sp>
      <p:sp>
        <p:nvSpPr>
          <p:cNvPr id="25" name="Текст 2">
            <a:extLst>
              <a:ext uri="{FF2B5EF4-FFF2-40B4-BE49-F238E27FC236}">
                <a16:creationId xmlns:a16="http://schemas.microsoft.com/office/drawing/2014/main" id="{3E1DA896-F436-477A-A5A0-7DBA6AE721E8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820150" y="2492375"/>
            <a:ext cx="5040000" cy="3600000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Четвертый уровень</a:t>
            </a:r>
          </a:p>
        </p:txBody>
      </p:sp>
      <p:sp>
        <p:nvSpPr>
          <p:cNvPr id="27" name="Заголовок 1">
            <a:extLst>
              <a:ext uri="{FF2B5EF4-FFF2-40B4-BE49-F238E27FC236}">
                <a16:creationId xmlns:a16="http://schemas.microsoft.com/office/drawing/2014/main" id="{B5E3875E-340A-436A-A651-28010139B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9245" y="530291"/>
            <a:ext cx="8132479" cy="444737"/>
          </a:xfrm>
        </p:spPr>
        <p:txBody>
          <a:bodyPr wrap="square" anchor="ctr">
            <a:spAutoFit/>
          </a:bodyPr>
          <a:lstStyle>
            <a:lvl1pPr algn="r">
              <a:defRPr sz="2800"/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63663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665" userDrawn="1">
          <p15:clr>
            <a:srgbClr val="FBAE40"/>
          </p15:clr>
        </p15:guide>
        <p15:guide id="4" pos="7469" userDrawn="1">
          <p15:clr>
            <a:srgbClr val="FBAE40"/>
          </p15:clr>
        </p15:guide>
        <p15:guide id="5" pos="4067" userDrawn="1">
          <p15:clr>
            <a:srgbClr val="FBAE40"/>
          </p15:clr>
        </p15:guide>
        <p15:guide id="6" pos="4294" userDrawn="1">
          <p15:clr>
            <a:srgbClr val="FBAE40"/>
          </p15:clr>
        </p15:guide>
        <p15:guide id="7" orient="horz" pos="572" userDrawn="1">
          <p15:clr>
            <a:srgbClr val="FBAE40"/>
          </p15:clr>
        </p15:guide>
        <p15:guide id="8" orient="horz" pos="709" userDrawn="1">
          <p15:clr>
            <a:srgbClr val="FBAE40"/>
          </p15:clr>
        </p15:guide>
        <p15:guide id="9" orient="horz" pos="1570" userDrawn="1">
          <p15:clr>
            <a:srgbClr val="FBAE40"/>
          </p15:clr>
        </p15:guide>
        <p15:guide id="10" orient="horz" pos="4088" userDrawn="1">
          <p15:clr>
            <a:srgbClr val="FBAE40"/>
          </p15:clr>
        </p15:guide>
        <p15:guide id="11" orient="horz" pos="98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55689" y="1581993"/>
            <a:ext cx="10799980" cy="323165"/>
          </a:xfrm>
        </p:spPr>
        <p:txBody>
          <a:bodyPr>
            <a:spAutoFit/>
          </a:bodyPr>
          <a:lstStyle>
            <a:lvl1pPr marL="0" indent="0" algn="l">
              <a:buNone/>
              <a:defRPr sz="2000">
                <a:solidFill>
                  <a:srgbClr val="0F608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41069" y="6356350"/>
            <a:ext cx="2563776" cy="365125"/>
          </a:xfrm>
        </p:spPr>
        <p:txBody>
          <a:bodyPr/>
          <a:lstStyle/>
          <a:p>
            <a:r>
              <a:rPr lang="ru-RU" dirty="0"/>
              <a:t>© 2022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352943" y="6366398"/>
            <a:ext cx="596757" cy="365125"/>
          </a:xfrm>
        </p:spPr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Прямоугольник 17"/>
          <p:cNvSpPr/>
          <p:nvPr userDrawn="1"/>
        </p:nvSpPr>
        <p:spPr>
          <a:xfrm flipV="1">
            <a:off x="359884" y="6310625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Текст 30"/>
          <p:cNvSpPr>
            <a:spLocks noGrp="1"/>
          </p:cNvSpPr>
          <p:nvPr>
            <p:ph type="body" sz="quarter" idx="15" hasCustomPrompt="1"/>
          </p:nvPr>
        </p:nvSpPr>
        <p:spPr>
          <a:xfrm>
            <a:off x="6820150" y="6508437"/>
            <a:ext cx="4532793" cy="198516"/>
          </a:xfrm>
        </p:spPr>
        <p:txBody>
          <a:bodyPr wrap="square" rIns="0" anchor="ctr">
            <a:spAutoFit/>
          </a:bodyPr>
          <a:lstStyle>
            <a:lvl1pPr marL="0" indent="0" algn="r">
              <a:buFontTx/>
              <a:buNone/>
              <a:defRPr sz="1100" b="0" cap="all" baseline="0">
                <a:solidFill>
                  <a:srgbClr val="0F608F"/>
                </a:solidFill>
              </a:defRPr>
            </a:lvl1pPr>
            <a:lvl2pPr marL="457200" indent="0">
              <a:buFontTx/>
              <a:buNone/>
              <a:defRPr sz="1400" b="0">
                <a:solidFill>
                  <a:schemeClr val="tx1"/>
                </a:solidFill>
              </a:defRPr>
            </a:lvl2pPr>
            <a:lvl3pPr marL="914400" indent="0">
              <a:buFontTx/>
              <a:buNone/>
              <a:defRPr sz="1400" b="0">
                <a:solidFill>
                  <a:schemeClr val="tx1"/>
                </a:solidFill>
              </a:defRPr>
            </a:lvl3pPr>
            <a:lvl4pPr marL="1371600" indent="0">
              <a:buFontTx/>
              <a:buNone/>
              <a:defRPr sz="1400" b="0">
                <a:solidFill>
                  <a:schemeClr val="tx1"/>
                </a:solidFill>
              </a:defRPr>
            </a:lvl4pPr>
            <a:lvl5pPr marL="1828800" indent="0">
              <a:buFontTx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r>
              <a:rPr lang="ru-RU" dirty="0"/>
              <a:t>Мастер-класс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F40682F-6022-4F6E-AECC-74E42E04F8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5814" y="393698"/>
            <a:ext cx="1374776" cy="189281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9750FC3-8B4F-4CDB-8612-7798F5BB7BD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73" y="295451"/>
            <a:ext cx="601267" cy="755176"/>
          </a:xfrm>
          <a:prstGeom prst="rect">
            <a:avLst/>
          </a:prstGeom>
        </p:spPr>
      </p:pic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643A4789-179B-44B9-8364-6EFB63F1CF37}"/>
              </a:ext>
            </a:extLst>
          </p:cNvPr>
          <p:cNvSpPr/>
          <p:nvPr userDrawn="1"/>
        </p:nvSpPr>
        <p:spPr>
          <a:xfrm flipV="1">
            <a:off x="359883" y="1351980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Текст 2">
            <a:extLst>
              <a:ext uri="{FF2B5EF4-FFF2-40B4-BE49-F238E27FC236}">
                <a16:creationId xmlns:a16="http://schemas.microsoft.com/office/drawing/2014/main" id="{C0363C66-75E2-4500-B99E-3DE0435B6596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055688" y="2492375"/>
            <a:ext cx="5040000" cy="3600000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Четвертый уровень</a:t>
            </a:r>
          </a:p>
        </p:txBody>
      </p:sp>
      <p:sp>
        <p:nvSpPr>
          <p:cNvPr id="25" name="Текст 2">
            <a:extLst>
              <a:ext uri="{FF2B5EF4-FFF2-40B4-BE49-F238E27FC236}">
                <a16:creationId xmlns:a16="http://schemas.microsoft.com/office/drawing/2014/main" id="{3E1DA896-F436-477A-A5A0-7DBA6AE721E8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820150" y="2492375"/>
            <a:ext cx="5040000" cy="3600000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Четвертый уровень</a:t>
            </a:r>
          </a:p>
        </p:txBody>
      </p:sp>
      <p:sp>
        <p:nvSpPr>
          <p:cNvPr id="27" name="Заголовок 1">
            <a:extLst>
              <a:ext uri="{FF2B5EF4-FFF2-40B4-BE49-F238E27FC236}">
                <a16:creationId xmlns:a16="http://schemas.microsoft.com/office/drawing/2014/main" id="{B5E3875E-340A-436A-A651-28010139B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9245" y="530291"/>
            <a:ext cx="8132479" cy="444737"/>
          </a:xfrm>
        </p:spPr>
        <p:txBody>
          <a:bodyPr wrap="square" anchor="ctr">
            <a:spAutoFit/>
          </a:bodyPr>
          <a:lstStyle>
            <a:lvl1pPr algn="r">
              <a:defRPr sz="2800"/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3825298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665" userDrawn="1">
          <p15:clr>
            <a:srgbClr val="FBAE40"/>
          </p15:clr>
        </p15:guide>
        <p15:guide id="4" pos="7469" userDrawn="1">
          <p15:clr>
            <a:srgbClr val="FBAE40"/>
          </p15:clr>
        </p15:guide>
        <p15:guide id="5" pos="4067" userDrawn="1">
          <p15:clr>
            <a:srgbClr val="FBAE40"/>
          </p15:clr>
        </p15:guide>
        <p15:guide id="6" pos="4294" userDrawn="1">
          <p15:clr>
            <a:srgbClr val="FBAE40"/>
          </p15:clr>
        </p15:guide>
        <p15:guide id="7" orient="horz" pos="572" userDrawn="1">
          <p15:clr>
            <a:srgbClr val="FBAE40"/>
          </p15:clr>
        </p15:guide>
        <p15:guide id="8" orient="horz" pos="709" userDrawn="1">
          <p15:clr>
            <a:srgbClr val="FBAE40"/>
          </p15:clr>
        </p15:guide>
        <p15:guide id="9" orient="horz" pos="1570" userDrawn="1">
          <p15:clr>
            <a:srgbClr val="FBAE40"/>
          </p15:clr>
        </p15:guide>
        <p15:guide id="10" orient="horz" pos="4088" userDrawn="1">
          <p15:clr>
            <a:srgbClr val="FBAE40"/>
          </p15:clr>
        </p15:guide>
        <p15:guide id="11" orient="horz" pos="98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352943" y="6366398"/>
            <a:ext cx="596757" cy="365125"/>
          </a:xfrm>
        </p:spPr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Прямоугольник 17"/>
          <p:cNvSpPr/>
          <p:nvPr userDrawn="1"/>
        </p:nvSpPr>
        <p:spPr>
          <a:xfrm flipV="1">
            <a:off x="359884" y="6310625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F40682F-6022-4F6E-AECC-74E42E04F8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5814" y="393698"/>
            <a:ext cx="1374776" cy="189281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9750FC3-8B4F-4CDB-8612-7798F5BB7BD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73" y="295451"/>
            <a:ext cx="601267" cy="755176"/>
          </a:xfrm>
          <a:prstGeom prst="rect">
            <a:avLst/>
          </a:prstGeom>
        </p:spPr>
      </p:pic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EFCFB160-DD4A-4FFE-A13A-F9A311B98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069" y="6356350"/>
            <a:ext cx="2608267" cy="365125"/>
          </a:xfrm>
        </p:spPr>
        <p:txBody>
          <a:bodyPr/>
          <a:lstStyle/>
          <a:p>
            <a:r>
              <a:rPr lang="ru-RU" dirty="0"/>
              <a:t>© 2022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17" name="Текст 30">
            <a:extLst>
              <a:ext uri="{FF2B5EF4-FFF2-40B4-BE49-F238E27FC236}">
                <a16:creationId xmlns:a16="http://schemas.microsoft.com/office/drawing/2014/main" id="{1A11F27B-7F9B-4025-A290-1052072AD7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6499982"/>
            <a:ext cx="4894993" cy="198516"/>
          </a:xfrm>
        </p:spPr>
        <p:txBody>
          <a:bodyPr wrap="square" rIns="0" anchor="ctr">
            <a:spAutoFit/>
          </a:bodyPr>
          <a:lstStyle>
            <a:lvl1pPr marL="0" indent="0" algn="r">
              <a:buFontTx/>
              <a:buNone/>
              <a:defRPr sz="1100" b="0" cap="all" baseline="0">
                <a:solidFill>
                  <a:srgbClr val="0F608F"/>
                </a:solidFill>
              </a:defRPr>
            </a:lvl1pPr>
            <a:lvl2pPr marL="457200" indent="0">
              <a:buFontTx/>
              <a:buNone/>
              <a:defRPr sz="1400" b="0">
                <a:solidFill>
                  <a:schemeClr val="tx1"/>
                </a:solidFill>
              </a:defRPr>
            </a:lvl2pPr>
            <a:lvl3pPr marL="914400" indent="0">
              <a:buFontTx/>
              <a:buNone/>
              <a:defRPr sz="1400" b="0">
                <a:solidFill>
                  <a:schemeClr val="tx1"/>
                </a:solidFill>
              </a:defRPr>
            </a:lvl3pPr>
            <a:lvl4pPr marL="1371600" indent="0">
              <a:buFontTx/>
              <a:buNone/>
              <a:defRPr sz="1400" b="0">
                <a:solidFill>
                  <a:schemeClr val="tx1"/>
                </a:solidFill>
              </a:defRPr>
            </a:lvl4pPr>
            <a:lvl5pPr marL="1828800" indent="0">
              <a:buFontTx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r>
              <a:rPr lang="ru-RU" dirty="0"/>
              <a:t>Мастер-класс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7E3A7541-9390-465F-A8AA-0E8AE525F81B}"/>
              </a:ext>
            </a:extLst>
          </p:cNvPr>
          <p:cNvSpPr/>
          <p:nvPr userDrawn="1"/>
        </p:nvSpPr>
        <p:spPr>
          <a:xfrm flipV="1">
            <a:off x="359883" y="1351980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DFCDB938-8855-4A92-8ED7-24CFF5F32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9245" y="530291"/>
            <a:ext cx="8132479" cy="444737"/>
          </a:xfrm>
        </p:spPr>
        <p:txBody>
          <a:bodyPr wrap="square" anchor="ctr">
            <a:spAutoFit/>
          </a:bodyPr>
          <a:lstStyle>
            <a:lvl1pPr algn="r">
              <a:defRPr sz="28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22" name="Подзаголовок 2">
            <a:extLst>
              <a:ext uri="{FF2B5EF4-FFF2-40B4-BE49-F238E27FC236}">
                <a16:creationId xmlns:a16="http://schemas.microsoft.com/office/drawing/2014/main" id="{DF9825C7-6D24-4EA4-BA1B-43FC6020B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688" y="1557338"/>
            <a:ext cx="10796036" cy="323165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rgbClr val="0F608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4" name="Рисунок SmartArt 3">
            <a:extLst>
              <a:ext uri="{FF2B5EF4-FFF2-40B4-BE49-F238E27FC236}">
                <a16:creationId xmlns:a16="http://schemas.microsoft.com/office/drawing/2014/main" id="{A5466D0E-5E0E-44EB-A4E0-9AFEC37F9B6E}"/>
              </a:ext>
            </a:extLst>
          </p:cNvPr>
          <p:cNvSpPr>
            <a:spLocks noGrp="1"/>
          </p:cNvSpPr>
          <p:nvPr>
            <p:ph type="dgm" sz="quarter" idx="16"/>
          </p:nvPr>
        </p:nvSpPr>
        <p:spPr>
          <a:xfrm>
            <a:off x="1055688" y="2492375"/>
            <a:ext cx="10796587" cy="3471926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3383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665" userDrawn="1">
          <p15:clr>
            <a:srgbClr val="FBAE40"/>
          </p15:clr>
        </p15:guide>
        <p15:guide id="4" pos="7469" userDrawn="1">
          <p15:clr>
            <a:srgbClr val="FBAE40"/>
          </p15:clr>
        </p15:guide>
        <p15:guide id="5" pos="4067" userDrawn="1">
          <p15:clr>
            <a:srgbClr val="FBAE40"/>
          </p15:clr>
        </p15:guide>
        <p15:guide id="6" pos="4294" userDrawn="1">
          <p15:clr>
            <a:srgbClr val="FBAE40"/>
          </p15:clr>
        </p15:guide>
        <p15:guide id="7" orient="horz" pos="572" userDrawn="1">
          <p15:clr>
            <a:srgbClr val="FBAE40"/>
          </p15:clr>
        </p15:guide>
        <p15:guide id="8" orient="horz" pos="709" userDrawn="1">
          <p15:clr>
            <a:srgbClr val="FBAE40"/>
          </p15:clr>
        </p15:guide>
        <p15:guide id="9" orient="horz" pos="157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352943" y="6366398"/>
            <a:ext cx="596757" cy="365125"/>
          </a:xfrm>
        </p:spPr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Прямоугольник 17"/>
          <p:cNvSpPr/>
          <p:nvPr userDrawn="1"/>
        </p:nvSpPr>
        <p:spPr>
          <a:xfrm flipV="1">
            <a:off x="359884" y="6310625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F40682F-6022-4F6E-AECC-74E42E04F8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5814" y="393698"/>
            <a:ext cx="1374776" cy="189281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9750FC3-8B4F-4CDB-8612-7798F5BB7BD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73" y="295451"/>
            <a:ext cx="601267" cy="755176"/>
          </a:xfrm>
          <a:prstGeom prst="rect">
            <a:avLst/>
          </a:prstGeom>
        </p:spPr>
      </p:pic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EFCFB160-DD4A-4FFE-A13A-F9A311B98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069" y="6356350"/>
            <a:ext cx="2608267" cy="365125"/>
          </a:xfrm>
        </p:spPr>
        <p:txBody>
          <a:bodyPr/>
          <a:lstStyle/>
          <a:p>
            <a:r>
              <a:rPr lang="ru-RU" dirty="0"/>
              <a:t>© 2022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17" name="Текст 30">
            <a:extLst>
              <a:ext uri="{FF2B5EF4-FFF2-40B4-BE49-F238E27FC236}">
                <a16:creationId xmlns:a16="http://schemas.microsoft.com/office/drawing/2014/main" id="{1A11F27B-7F9B-4025-A290-1052072AD7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6499982"/>
            <a:ext cx="4894993" cy="198516"/>
          </a:xfrm>
        </p:spPr>
        <p:txBody>
          <a:bodyPr wrap="square" rIns="0" anchor="ctr">
            <a:spAutoFit/>
          </a:bodyPr>
          <a:lstStyle>
            <a:lvl1pPr marL="0" indent="0" algn="r">
              <a:buFontTx/>
              <a:buNone/>
              <a:defRPr sz="1100" b="0" cap="all" baseline="0">
                <a:solidFill>
                  <a:srgbClr val="0F608F"/>
                </a:solidFill>
              </a:defRPr>
            </a:lvl1pPr>
            <a:lvl2pPr marL="457200" indent="0">
              <a:buFontTx/>
              <a:buNone/>
              <a:defRPr sz="1400" b="0">
                <a:solidFill>
                  <a:schemeClr val="tx1"/>
                </a:solidFill>
              </a:defRPr>
            </a:lvl2pPr>
            <a:lvl3pPr marL="914400" indent="0">
              <a:buFontTx/>
              <a:buNone/>
              <a:defRPr sz="1400" b="0">
                <a:solidFill>
                  <a:schemeClr val="tx1"/>
                </a:solidFill>
              </a:defRPr>
            </a:lvl3pPr>
            <a:lvl4pPr marL="1371600" indent="0">
              <a:buFontTx/>
              <a:buNone/>
              <a:defRPr sz="1400" b="0">
                <a:solidFill>
                  <a:schemeClr val="tx1"/>
                </a:solidFill>
              </a:defRPr>
            </a:lvl4pPr>
            <a:lvl5pPr marL="1828800" indent="0">
              <a:buFontTx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r>
              <a:rPr lang="ru-RU" dirty="0"/>
              <a:t>Мастер-класс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7E3A7541-9390-465F-A8AA-0E8AE525F81B}"/>
              </a:ext>
            </a:extLst>
          </p:cNvPr>
          <p:cNvSpPr/>
          <p:nvPr userDrawn="1"/>
        </p:nvSpPr>
        <p:spPr>
          <a:xfrm flipV="1">
            <a:off x="359883" y="1351980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DFCDB938-8855-4A92-8ED7-24CFF5F32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9245" y="530291"/>
            <a:ext cx="8132479" cy="444737"/>
          </a:xfrm>
        </p:spPr>
        <p:txBody>
          <a:bodyPr wrap="square" anchor="ctr">
            <a:spAutoFit/>
          </a:bodyPr>
          <a:lstStyle>
            <a:lvl1pPr algn="r">
              <a:defRPr sz="28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22" name="Подзаголовок 2">
            <a:extLst>
              <a:ext uri="{FF2B5EF4-FFF2-40B4-BE49-F238E27FC236}">
                <a16:creationId xmlns:a16="http://schemas.microsoft.com/office/drawing/2014/main" id="{DF9825C7-6D24-4EA4-BA1B-43FC6020B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688" y="1557338"/>
            <a:ext cx="10796036" cy="323165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rgbClr val="0F608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ADDC92-CF1A-4D67-9037-D0E133DA6AC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55688" y="2492375"/>
            <a:ext cx="10801350" cy="9366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2049276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665" userDrawn="1">
          <p15:clr>
            <a:srgbClr val="FBAE40"/>
          </p15:clr>
        </p15:guide>
        <p15:guide id="4" pos="7469" userDrawn="1">
          <p15:clr>
            <a:srgbClr val="FBAE40"/>
          </p15:clr>
        </p15:guide>
        <p15:guide id="5" pos="4067" userDrawn="1">
          <p15:clr>
            <a:srgbClr val="FBAE40"/>
          </p15:clr>
        </p15:guide>
        <p15:guide id="6" pos="4294" userDrawn="1">
          <p15:clr>
            <a:srgbClr val="FBAE40"/>
          </p15:clr>
        </p15:guide>
        <p15:guide id="7" orient="horz" pos="572" userDrawn="1">
          <p15:clr>
            <a:srgbClr val="FBAE40"/>
          </p15:clr>
        </p15:guide>
        <p15:guide id="8" orient="horz" pos="709" userDrawn="1">
          <p15:clr>
            <a:srgbClr val="FBAE40"/>
          </p15:clr>
        </p15:guide>
        <p15:guide id="9" orient="horz" pos="157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55688" y="1557338"/>
            <a:ext cx="10796036" cy="323165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rgbClr val="0F608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352943" y="6366398"/>
            <a:ext cx="596757" cy="365125"/>
          </a:xfrm>
        </p:spPr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Прямоугольник 17"/>
          <p:cNvSpPr/>
          <p:nvPr userDrawn="1"/>
        </p:nvSpPr>
        <p:spPr>
          <a:xfrm flipV="1">
            <a:off x="359884" y="6310625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1697E744-A2F2-489C-A531-D443DC820970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1055688" y="2492375"/>
            <a:ext cx="5040312" cy="3610133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6A5B3618-B9AC-4E66-B265-4176A77EE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17038" y="2492375"/>
            <a:ext cx="5040000" cy="361013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6E7C47B-21E2-4A14-81C6-9883E77396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5814" y="393698"/>
            <a:ext cx="1374776" cy="189281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7721F37-11F5-4D90-8D3E-2CA2F1B25D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73" y="295451"/>
            <a:ext cx="601267" cy="755176"/>
          </a:xfrm>
          <a:prstGeom prst="rect">
            <a:avLst/>
          </a:prstGeom>
        </p:spPr>
      </p:pic>
      <p:sp>
        <p:nvSpPr>
          <p:cNvPr id="17" name="Нижний колонтитул 4">
            <a:extLst>
              <a:ext uri="{FF2B5EF4-FFF2-40B4-BE49-F238E27FC236}">
                <a16:creationId xmlns:a16="http://schemas.microsoft.com/office/drawing/2014/main" id="{82283050-8C81-4BFC-9A31-84D447DF5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069" y="6356350"/>
            <a:ext cx="2608267" cy="365125"/>
          </a:xfrm>
        </p:spPr>
        <p:txBody>
          <a:bodyPr/>
          <a:lstStyle/>
          <a:p>
            <a:r>
              <a:rPr lang="ru-RU" dirty="0"/>
              <a:t>© 2022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21" name="Текст 30">
            <a:extLst>
              <a:ext uri="{FF2B5EF4-FFF2-40B4-BE49-F238E27FC236}">
                <a16:creationId xmlns:a16="http://schemas.microsoft.com/office/drawing/2014/main" id="{B67C2AA3-1066-4E66-B235-5E0FFCB323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6499982"/>
            <a:ext cx="4894993" cy="198516"/>
          </a:xfrm>
        </p:spPr>
        <p:txBody>
          <a:bodyPr wrap="square" rIns="0" anchor="ctr">
            <a:spAutoFit/>
          </a:bodyPr>
          <a:lstStyle>
            <a:lvl1pPr marL="0" indent="0" algn="r">
              <a:buFontTx/>
              <a:buNone/>
              <a:defRPr sz="1100" b="0" cap="all" baseline="0">
                <a:solidFill>
                  <a:srgbClr val="0F608F"/>
                </a:solidFill>
              </a:defRPr>
            </a:lvl1pPr>
            <a:lvl2pPr marL="457200" indent="0">
              <a:buFontTx/>
              <a:buNone/>
              <a:defRPr sz="1400" b="0">
                <a:solidFill>
                  <a:schemeClr val="tx1"/>
                </a:solidFill>
              </a:defRPr>
            </a:lvl2pPr>
            <a:lvl3pPr marL="914400" indent="0">
              <a:buFontTx/>
              <a:buNone/>
              <a:defRPr sz="1400" b="0">
                <a:solidFill>
                  <a:schemeClr val="tx1"/>
                </a:solidFill>
              </a:defRPr>
            </a:lvl3pPr>
            <a:lvl4pPr marL="1371600" indent="0">
              <a:buFontTx/>
              <a:buNone/>
              <a:defRPr sz="1400" b="0">
                <a:solidFill>
                  <a:schemeClr val="tx1"/>
                </a:solidFill>
              </a:defRPr>
            </a:lvl4pPr>
            <a:lvl5pPr marL="1828800" indent="0">
              <a:buFontTx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r>
              <a:rPr lang="ru-RU" dirty="0"/>
              <a:t>Мастер-класс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4619F01B-62C7-4185-BFA3-E06E7575E493}"/>
              </a:ext>
            </a:extLst>
          </p:cNvPr>
          <p:cNvSpPr/>
          <p:nvPr userDrawn="1"/>
        </p:nvSpPr>
        <p:spPr>
          <a:xfrm flipV="1">
            <a:off x="359883" y="1351980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796B8A15-DCE6-4FA2-8C58-C8898723B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9245" y="530291"/>
            <a:ext cx="8132479" cy="444737"/>
          </a:xfrm>
        </p:spPr>
        <p:txBody>
          <a:bodyPr wrap="square" anchor="ctr">
            <a:spAutoFit/>
          </a:bodyPr>
          <a:lstStyle>
            <a:lvl1pPr algn="r">
              <a:defRPr sz="2800"/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184961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665" userDrawn="1">
          <p15:clr>
            <a:srgbClr val="FBAE40"/>
          </p15:clr>
        </p15:guide>
        <p15:guide id="4" pos="7469" userDrawn="1">
          <p15:clr>
            <a:srgbClr val="FBAE40"/>
          </p15:clr>
        </p15:guide>
        <p15:guide id="5" pos="4067" userDrawn="1">
          <p15:clr>
            <a:srgbClr val="FBAE40"/>
          </p15:clr>
        </p15:guide>
        <p15:guide id="6" pos="4294" userDrawn="1">
          <p15:clr>
            <a:srgbClr val="FBAE40"/>
          </p15:clr>
        </p15:guide>
        <p15:guide id="7" orient="horz" pos="572" userDrawn="1">
          <p15:clr>
            <a:srgbClr val="FBAE40"/>
          </p15:clr>
        </p15:guide>
        <p15:guide id="8" orient="horz" pos="709" userDrawn="1">
          <p15:clr>
            <a:srgbClr val="FBAE40"/>
          </p15:clr>
        </p15:guide>
        <p15:guide id="9" orient="horz" pos="1570" userDrawn="1">
          <p15:clr>
            <a:srgbClr val="FBAE40"/>
          </p15:clr>
        </p15:guide>
        <p15:guide id="10" orient="horz" pos="98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55689" y="1590037"/>
            <a:ext cx="10799980" cy="323165"/>
          </a:xfrm>
        </p:spPr>
        <p:txBody>
          <a:bodyPr>
            <a:spAutoFit/>
          </a:bodyPr>
          <a:lstStyle>
            <a:lvl1pPr marL="0" indent="0" algn="l">
              <a:buNone/>
              <a:defRPr sz="2000">
                <a:solidFill>
                  <a:srgbClr val="0F608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352943" y="6366398"/>
            <a:ext cx="596757" cy="365125"/>
          </a:xfrm>
        </p:spPr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3" hasCustomPrompt="1"/>
          </p:nvPr>
        </p:nvSpPr>
        <p:spPr>
          <a:xfrm>
            <a:off x="2264000" y="4378039"/>
            <a:ext cx="2231799" cy="323165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800" b="0" baseline="0">
                <a:solidFill>
                  <a:schemeClr val="tx1"/>
                </a:solidFill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Прямоугольник 17"/>
          <p:cNvSpPr/>
          <p:nvPr userDrawn="1"/>
        </p:nvSpPr>
        <p:spPr>
          <a:xfrm flipV="1">
            <a:off x="359884" y="6310625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Текст 15"/>
          <p:cNvSpPr>
            <a:spLocks noGrp="1"/>
          </p:cNvSpPr>
          <p:nvPr>
            <p:ph type="body" sz="quarter" idx="16" hasCustomPrompt="1"/>
          </p:nvPr>
        </p:nvSpPr>
        <p:spPr>
          <a:xfrm>
            <a:off x="2263999" y="3900858"/>
            <a:ext cx="2231799" cy="457635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Aft>
                <a:spcPts val="600"/>
              </a:spcAft>
              <a:buNone/>
              <a:defRPr sz="2800" b="0" baseline="0">
                <a:solidFill>
                  <a:schemeClr val="tx1"/>
                </a:solidFill>
                <a:latin typeface="+mj-lt"/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dirty="0"/>
              <a:t>1 000</a:t>
            </a:r>
          </a:p>
        </p:txBody>
      </p:sp>
      <p:sp>
        <p:nvSpPr>
          <p:cNvPr id="8" name="Объект 7"/>
          <p:cNvSpPr>
            <a:spLocks noGrp="1"/>
          </p:cNvSpPr>
          <p:nvPr>
            <p:ph sz="quarter" idx="17"/>
          </p:nvPr>
        </p:nvSpPr>
        <p:spPr>
          <a:xfrm>
            <a:off x="1061836" y="3813901"/>
            <a:ext cx="1052513" cy="10525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endParaRPr lang="ru-RU" dirty="0"/>
          </a:p>
        </p:txBody>
      </p:sp>
      <p:sp>
        <p:nvSpPr>
          <p:cNvPr id="25" name="Текст 15"/>
          <p:cNvSpPr>
            <a:spLocks noGrp="1"/>
          </p:cNvSpPr>
          <p:nvPr>
            <p:ph type="body" sz="quarter" idx="18" hasCustomPrompt="1"/>
          </p:nvPr>
        </p:nvSpPr>
        <p:spPr>
          <a:xfrm>
            <a:off x="5934306" y="4378445"/>
            <a:ext cx="2231799" cy="323165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800" b="0" baseline="0">
                <a:solidFill>
                  <a:schemeClr val="tx1"/>
                </a:solidFill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6" name="Текст 15"/>
          <p:cNvSpPr>
            <a:spLocks noGrp="1"/>
          </p:cNvSpPr>
          <p:nvPr>
            <p:ph type="body" sz="quarter" idx="19" hasCustomPrompt="1"/>
          </p:nvPr>
        </p:nvSpPr>
        <p:spPr>
          <a:xfrm>
            <a:off x="5934305" y="3901264"/>
            <a:ext cx="2231799" cy="457635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Aft>
                <a:spcPts val="600"/>
              </a:spcAft>
              <a:buNone/>
              <a:defRPr sz="2800" b="0" baseline="0">
                <a:solidFill>
                  <a:schemeClr val="tx1"/>
                </a:solidFill>
                <a:latin typeface="+mj-lt"/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dirty="0"/>
              <a:t>1 000</a:t>
            </a:r>
          </a:p>
        </p:txBody>
      </p:sp>
      <p:sp>
        <p:nvSpPr>
          <p:cNvPr id="27" name="Объект 7"/>
          <p:cNvSpPr>
            <a:spLocks noGrp="1"/>
          </p:cNvSpPr>
          <p:nvPr>
            <p:ph sz="quarter" idx="20"/>
          </p:nvPr>
        </p:nvSpPr>
        <p:spPr>
          <a:xfrm>
            <a:off x="4732142" y="3814307"/>
            <a:ext cx="1052513" cy="10525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endParaRPr lang="ru-RU" dirty="0"/>
          </a:p>
        </p:txBody>
      </p:sp>
      <p:sp>
        <p:nvSpPr>
          <p:cNvPr id="28" name="Текст 15"/>
          <p:cNvSpPr>
            <a:spLocks noGrp="1"/>
          </p:cNvSpPr>
          <p:nvPr>
            <p:ph type="body" sz="quarter" idx="21" hasCustomPrompt="1"/>
          </p:nvPr>
        </p:nvSpPr>
        <p:spPr>
          <a:xfrm>
            <a:off x="9606425" y="4378039"/>
            <a:ext cx="2231799" cy="323165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800" b="0" baseline="0">
                <a:solidFill>
                  <a:schemeClr val="tx1"/>
                </a:solidFill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9" name="Текст 15"/>
          <p:cNvSpPr>
            <a:spLocks noGrp="1"/>
          </p:cNvSpPr>
          <p:nvPr>
            <p:ph type="body" sz="quarter" idx="22" hasCustomPrompt="1"/>
          </p:nvPr>
        </p:nvSpPr>
        <p:spPr>
          <a:xfrm>
            <a:off x="9606424" y="3900858"/>
            <a:ext cx="2231799" cy="457635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Aft>
                <a:spcPts val="600"/>
              </a:spcAft>
              <a:buNone/>
              <a:defRPr sz="2800" b="0" baseline="0">
                <a:solidFill>
                  <a:schemeClr val="tx1"/>
                </a:solidFill>
                <a:latin typeface="+mj-lt"/>
              </a:defRPr>
            </a:lvl1pPr>
            <a:lvl2pPr marL="628650" indent="-1714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050" b="0">
                <a:solidFill>
                  <a:schemeClr val="tx1"/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None/>
              <a:defRPr sz="900" b="0">
                <a:solidFill>
                  <a:schemeClr val="tx1"/>
                </a:solidFill>
              </a:defRPr>
            </a:lvl3pPr>
            <a:lvl4pPr marL="1371600" indent="0">
              <a:buNone/>
              <a:defRPr sz="1050" b="0">
                <a:solidFill>
                  <a:schemeClr val="tx1"/>
                </a:solidFill>
              </a:defRPr>
            </a:lvl4pPr>
            <a:lvl5pPr marL="1828800" indent="0">
              <a:buNone/>
              <a:defRPr sz="1050" b="0">
                <a:solidFill>
                  <a:schemeClr val="tx1"/>
                </a:solidFill>
              </a:defRPr>
            </a:lvl5pPr>
          </a:lstStyle>
          <a:p>
            <a:pPr lvl="0"/>
            <a:r>
              <a:rPr lang="ru-RU" dirty="0"/>
              <a:t>1 000</a:t>
            </a:r>
          </a:p>
        </p:txBody>
      </p:sp>
      <p:sp>
        <p:nvSpPr>
          <p:cNvPr id="30" name="Объект 7"/>
          <p:cNvSpPr>
            <a:spLocks noGrp="1"/>
          </p:cNvSpPr>
          <p:nvPr>
            <p:ph sz="quarter" idx="23"/>
          </p:nvPr>
        </p:nvSpPr>
        <p:spPr>
          <a:xfrm>
            <a:off x="8404261" y="3813901"/>
            <a:ext cx="1052513" cy="10525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endParaRPr lang="ru-RU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6A8A36A-4D7A-4716-8A87-9E2AEA9C78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5814" y="393698"/>
            <a:ext cx="1374776" cy="189281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04FD3728-82E8-41B0-8E3F-E50B9F269FA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73" y="295451"/>
            <a:ext cx="601267" cy="755176"/>
          </a:xfrm>
          <a:prstGeom prst="rect">
            <a:avLst/>
          </a:prstGeom>
        </p:spPr>
      </p:pic>
      <p:sp>
        <p:nvSpPr>
          <p:cNvPr id="32" name="Нижний колонтитул 4">
            <a:extLst>
              <a:ext uri="{FF2B5EF4-FFF2-40B4-BE49-F238E27FC236}">
                <a16:creationId xmlns:a16="http://schemas.microsoft.com/office/drawing/2014/main" id="{87A59F01-A755-4591-844A-BF74DA56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069" y="6356350"/>
            <a:ext cx="2608267" cy="365125"/>
          </a:xfrm>
        </p:spPr>
        <p:txBody>
          <a:bodyPr/>
          <a:lstStyle/>
          <a:p>
            <a:r>
              <a:rPr lang="ru-RU" dirty="0"/>
              <a:t>© 2022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33" name="Текст 30">
            <a:extLst>
              <a:ext uri="{FF2B5EF4-FFF2-40B4-BE49-F238E27FC236}">
                <a16:creationId xmlns:a16="http://schemas.microsoft.com/office/drawing/2014/main" id="{3BC243F4-3A4C-4AAC-B0CC-C4860EDCF23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6499982"/>
            <a:ext cx="4894993" cy="198516"/>
          </a:xfrm>
        </p:spPr>
        <p:txBody>
          <a:bodyPr wrap="square" rIns="0" anchor="ctr">
            <a:spAutoFit/>
          </a:bodyPr>
          <a:lstStyle>
            <a:lvl1pPr marL="0" indent="0" algn="r">
              <a:buFontTx/>
              <a:buNone/>
              <a:defRPr sz="1100" b="0" cap="all" baseline="0">
                <a:solidFill>
                  <a:srgbClr val="0F608F"/>
                </a:solidFill>
              </a:defRPr>
            </a:lvl1pPr>
            <a:lvl2pPr marL="457200" indent="0">
              <a:buFontTx/>
              <a:buNone/>
              <a:defRPr sz="1400" b="0">
                <a:solidFill>
                  <a:schemeClr val="tx1"/>
                </a:solidFill>
              </a:defRPr>
            </a:lvl2pPr>
            <a:lvl3pPr marL="914400" indent="0">
              <a:buFontTx/>
              <a:buNone/>
              <a:defRPr sz="1400" b="0">
                <a:solidFill>
                  <a:schemeClr val="tx1"/>
                </a:solidFill>
              </a:defRPr>
            </a:lvl3pPr>
            <a:lvl4pPr marL="1371600" indent="0">
              <a:buFontTx/>
              <a:buNone/>
              <a:defRPr sz="1400" b="0">
                <a:solidFill>
                  <a:schemeClr val="tx1"/>
                </a:solidFill>
              </a:defRPr>
            </a:lvl4pPr>
            <a:lvl5pPr marL="1828800" indent="0">
              <a:buFontTx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r>
              <a:rPr lang="ru-RU" dirty="0"/>
              <a:t>Мастер-класс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679C40A6-2864-416B-A229-278457EB2721}"/>
              </a:ext>
            </a:extLst>
          </p:cNvPr>
          <p:cNvSpPr/>
          <p:nvPr userDrawn="1"/>
        </p:nvSpPr>
        <p:spPr>
          <a:xfrm flipV="1">
            <a:off x="359883" y="1351980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Заголовок 1">
            <a:extLst>
              <a:ext uri="{FF2B5EF4-FFF2-40B4-BE49-F238E27FC236}">
                <a16:creationId xmlns:a16="http://schemas.microsoft.com/office/drawing/2014/main" id="{415DFB3C-D7A0-4EED-B37D-2F405F129B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9245" y="530291"/>
            <a:ext cx="8132479" cy="444737"/>
          </a:xfrm>
        </p:spPr>
        <p:txBody>
          <a:bodyPr wrap="square" anchor="ctr">
            <a:spAutoFit/>
          </a:bodyPr>
          <a:lstStyle>
            <a:lvl1pPr algn="r">
              <a:defRPr sz="2800"/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7446967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  <p15:guide id="4" pos="7469">
          <p15:clr>
            <a:srgbClr val="FBAE40"/>
          </p15:clr>
        </p15:guide>
        <p15:guide id="5" pos="4067">
          <p15:clr>
            <a:srgbClr val="FBAE40"/>
          </p15:clr>
        </p15:guide>
        <p15:guide id="6" pos="4294">
          <p15:clr>
            <a:srgbClr val="FBAE40"/>
          </p15:clr>
        </p15:guide>
        <p15:guide id="7" orient="horz" pos="572">
          <p15:clr>
            <a:srgbClr val="FBAE40"/>
          </p15:clr>
        </p15:guide>
        <p15:guide id="8" orient="horz" pos="709">
          <p15:clr>
            <a:srgbClr val="FBAE40"/>
          </p15:clr>
        </p15:guide>
        <p15:guide id="9" orient="horz" pos="98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Прямоугольник 34"/>
          <p:cNvSpPr/>
          <p:nvPr userDrawn="1"/>
        </p:nvSpPr>
        <p:spPr>
          <a:xfrm>
            <a:off x="2579914" y="2019090"/>
            <a:ext cx="9187070" cy="3489081"/>
          </a:xfrm>
          <a:prstGeom prst="rect">
            <a:avLst/>
          </a:prstGeom>
          <a:noFill/>
          <a:ln w="165100">
            <a:solidFill>
              <a:srgbClr val="FCBA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4398768" y="2713382"/>
            <a:ext cx="6037319" cy="2156791"/>
          </a:xfrm>
          <a:noFill/>
        </p:spPr>
        <p:txBody>
          <a:bodyPr rIns="90000">
            <a:normAutofit/>
          </a:bodyPr>
          <a:lstStyle>
            <a:lvl1pPr marL="0" indent="0">
              <a:lnSpc>
                <a:spcPct val="120000"/>
              </a:lnSpc>
              <a:buFontTx/>
              <a:buNone/>
              <a:defRPr sz="1400" b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 sz="1600"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dirty="0"/>
              <a:t>Второй уровень</a:t>
            </a:r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352943" y="6366398"/>
            <a:ext cx="596757" cy="365125"/>
          </a:xfrm>
        </p:spPr>
        <p:txBody>
          <a:bodyPr/>
          <a:lstStyle/>
          <a:p>
            <a:fld id="{DC31608B-6ACE-444C-9DB8-D58F7232F59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3" name="Объект 2"/>
          <p:cNvSpPr>
            <a:spLocks noGrp="1"/>
          </p:cNvSpPr>
          <p:nvPr>
            <p:ph idx="13" hasCustomPrompt="1"/>
          </p:nvPr>
        </p:nvSpPr>
        <p:spPr>
          <a:xfrm>
            <a:off x="1055689" y="4194382"/>
            <a:ext cx="1319763" cy="1515110"/>
          </a:xfrm>
          <a:noFill/>
        </p:spPr>
        <p:txBody>
          <a:bodyPr rIns="90000">
            <a:normAutofit/>
          </a:bodyPr>
          <a:lstStyle>
            <a:lvl1pPr marL="0" indent="0">
              <a:buFontTx/>
              <a:buNone/>
              <a:defRPr sz="1200" b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 sz="1600"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dirty="0"/>
              <a:t>Второй уровень</a:t>
            </a:r>
          </a:p>
        </p:txBody>
      </p:sp>
      <p:sp>
        <p:nvSpPr>
          <p:cNvPr id="24" name="Объект 2"/>
          <p:cNvSpPr>
            <a:spLocks noGrp="1"/>
          </p:cNvSpPr>
          <p:nvPr>
            <p:ph idx="14"/>
          </p:nvPr>
        </p:nvSpPr>
        <p:spPr>
          <a:xfrm>
            <a:off x="1055689" y="1886036"/>
            <a:ext cx="2155597" cy="2138086"/>
          </a:xfrm>
          <a:noFill/>
        </p:spPr>
        <p:txBody>
          <a:bodyPr rIns="90000">
            <a:normAutofit/>
          </a:bodyPr>
          <a:lstStyle>
            <a:lvl1pPr marL="0" indent="0">
              <a:buFontTx/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 sz="1600"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ru-RU" dirty="0"/>
          </a:p>
        </p:txBody>
      </p:sp>
      <p:sp>
        <p:nvSpPr>
          <p:cNvPr id="25" name="TextBox 24"/>
          <p:cNvSpPr txBox="1"/>
          <p:nvPr userDrawn="1"/>
        </p:nvSpPr>
        <p:spPr>
          <a:xfrm>
            <a:off x="3515204" y="2327164"/>
            <a:ext cx="792846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US" sz="13800" dirty="0">
                <a:latin typeface="+mj-lt"/>
              </a:rPr>
              <a:t>”</a:t>
            </a:r>
            <a:endParaRPr lang="ru-RU" sz="13800" dirty="0">
              <a:latin typeface="+mj-lt"/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10390170" y="4505484"/>
            <a:ext cx="792846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US" sz="13800" dirty="0">
                <a:latin typeface="+mj-lt"/>
              </a:rPr>
              <a:t>”</a:t>
            </a:r>
            <a:endParaRPr lang="ru-RU" sz="13800" dirty="0">
              <a:latin typeface="+mj-lt"/>
            </a:endParaRPr>
          </a:p>
        </p:txBody>
      </p:sp>
      <p:sp>
        <p:nvSpPr>
          <p:cNvPr id="27" name="Прямоугольник 26"/>
          <p:cNvSpPr/>
          <p:nvPr userDrawn="1"/>
        </p:nvSpPr>
        <p:spPr>
          <a:xfrm flipV="1">
            <a:off x="359884" y="6310625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558F6C5-9DE4-4867-A413-7F3BD45138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5814" y="393698"/>
            <a:ext cx="1374776" cy="18928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8F668EE-65E5-4771-8F54-7FA6D483306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73" y="295451"/>
            <a:ext cx="601267" cy="755176"/>
          </a:xfrm>
          <a:prstGeom prst="rect">
            <a:avLst/>
          </a:prstGeom>
        </p:spPr>
      </p:pic>
      <p:sp>
        <p:nvSpPr>
          <p:cNvPr id="21" name="Нижний колонтитул 4">
            <a:extLst>
              <a:ext uri="{FF2B5EF4-FFF2-40B4-BE49-F238E27FC236}">
                <a16:creationId xmlns:a16="http://schemas.microsoft.com/office/drawing/2014/main" id="{3AFCFED4-1B54-4814-851B-C0D671675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069" y="6356350"/>
            <a:ext cx="2608267" cy="365125"/>
          </a:xfrm>
        </p:spPr>
        <p:txBody>
          <a:bodyPr/>
          <a:lstStyle/>
          <a:p>
            <a:r>
              <a:rPr lang="ru-RU" dirty="0"/>
              <a:t>© 2022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22" name="Текст 30">
            <a:extLst>
              <a:ext uri="{FF2B5EF4-FFF2-40B4-BE49-F238E27FC236}">
                <a16:creationId xmlns:a16="http://schemas.microsoft.com/office/drawing/2014/main" id="{5FE43758-4075-4C89-B705-46D639CC1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6499982"/>
            <a:ext cx="4894993" cy="198516"/>
          </a:xfrm>
        </p:spPr>
        <p:txBody>
          <a:bodyPr wrap="square" rIns="0" anchor="ctr">
            <a:spAutoFit/>
          </a:bodyPr>
          <a:lstStyle>
            <a:lvl1pPr marL="0" indent="0" algn="r">
              <a:buFontTx/>
              <a:buNone/>
              <a:defRPr sz="1100" b="0" cap="all" baseline="0">
                <a:solidFill>
                  <a:srgbClr val="0F608F"/>
                </a:solidFill>
              </a:defRPr>
            </a:lvl1pPr>
            <a:lvl2pPr marL="457200" indent="0">
              <a:buFontTx/>
              <a:buNone/>
              <a:defRPr sz="1400" b="0">
                <a:solidFill>
                  <a:schemeClr val="tx1"/>
                </a:solidFill>
              </a:defRPr>
            </a:lvl2pPr>
            <a:lvl3pPr marL="914400" indent="0">
              <a:buFontTx/>
              <a:buNone/>
              <a:defRPr sz="1400" b="0">
                <a:solidFill>
                  <a:schemeClr val="tx1"/>
                </a:solidFill>
              </a:defRPr>
            </a:lvl3pPr>
            <a:lvl4pPr marL="1371600" indent="0">
              <a:buFontTx/>
              <a:buNone/>
              <a:defRPr sz="1400" b="0">
                <a:solidFill>
                  <a:schemeClr val="tx1"/>
                </a:solidFill>
              </a:defRPr>
            </a:lvl4pPr>
            <a:lvl5pPr marL="1828800" indent="0">
              <a:buFontTx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r>
              <a:rPr lang="ru-RU" dirty="0"/>
              <a:t>Мастер-класс</a:t>
            </a: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5A39B885-0BA1-4277-AD29-EDCF78354D25}"/>
              </a:ext>
            </a:extLst>
          </p:cNvPr>
          <p:cNvSpPr/>
          <p:nvPr userDrawn="1"/>
        </p:nvSpPr>
        <p:spPr>
          <a:xfrm flipV="1">
            <a:off x="359883" y="1351980"/>
            <a:ext cx="11497154" cy="36000"/>
          </a:xfrm>
          <a:prstGeom prst="rect">
            <a:avLst/>
          </a:prstGeom>
          <a:solidFill>
            <a:srgbClr val="FCB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Заголовок 1">
            <a:extLst>
              <a:ext uri="{FF2B5EF4-FFF2-40B4-BE49-F238E27FC236}">
                <a16:creationId xmlns:a16="http://schemas.microsoft.com/office/drawing/2014/main" id="{2CC2693C-00E7-4A93-90E3-B5BDD444C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9245" y="530291"/>
            <a:ext cx="8132479" cy="444737"/>
          </a:xfrm>
        </p:spPr>
        <p:txBody>
          <a:bodyPr wrap="square" anchor="ctr">
            <a:spAutoFit/>
          </a:bodyPr>
          <a:lstStyle>
            <a:lvl1pPr algn="r">
              <a:defRPr sz="2800"/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859794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709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4029" y="365125"/>
            <a:ext cx="10789919" cy="1325563"/>
          </a:xfrm>
          <a:prstGeom prst="rect">
            <a:avLst/>
          </a:prstGeom>
        </p:spPr>
        <p:txBody>
          <a:bodyPr vert="horz" lIns="0" tIns="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4029" y="1825625"/>
            <a:ext cx="10789919" cy="4351338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Четвертый уровень</a:t>
            </a:r>
          </a:p>
          <a:p>
            <a:pPr lvl="3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339437" y="57811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 kern="1200" baseline="0">
                <a:solidFill>
                  <a:schemeClr val="tx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fld id="{5B5A1824-DE1E-4399-8590-C35D2F7907FF}" type="datetime1">
              <a:rPr lang="ru-RU" smtClean="0"/>
              <a:t>24.06.2022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064029" y="6456106"/>
            <a:ext cx="70893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kern="1200" baseline="0">
                <a:solidFill>
                  <a:schemeClr val="tx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110748" y="64762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fld id="{DC31608B-6ACE-444C-9DB8-D58F7232F59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8841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3" r:id="rId3"/>
    <p:sldLayoutId id="2147483666" r:id="rId4"/>
    <p:sldLayoutId id="2147483665" r:id="rId5"/>
    <p:sldLayoutId id="2147483667" r:id="rId6"/>
    <p:sldLayoutId id="2147483664" r:id="rId7"/>
    <p:sldLayoutId id="2147483661" r:id="rId8"/>
    <p:sldLayoutId id="2147483650" r:id="rId9"/>
    <p:sldLayoutId id="2147483662" r:id="rId10"/>
    <p:sldLayoutId id="2147483654" r:id="rId11"/>
    <p:sldLayoutId id="2147483651" r:id="rId12"/>
    <p:sldLayoutId id="2147483652" r:id="rId13"/>
    <p:sldLayoutId id="2147483653" r:id="rId14"/>
    <p:sldLayoutId id="2147483655" r:id="rId15"/>
    <p:sldLayoutId id="2147483656" r:id="rId16"/>
    <p:sldLayoutId id="2147483657" r:id="rId17"/>
    <p:sldLayoutId id="2147483658" r:id="rId18"/>
    <p:sldLayoutId id="2147483659" r:id="rId19"/>
  </p:sldLayoutIdLst>
  <p:hf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Prata" panose="00000500000000000000" pitchFamily="2" charset="-52"/>
          <a:ea typeface="Noto Sans" panose="020B0502040504020204" pitchFamily="34" charset="0"/>
          <a:cs typeface="Noto Sans" panose="020B050204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apland.ru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xrp.r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xrp.r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xrp.ru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xrp.ru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hyperlink" Target="https://exrp.ru/" TargetMode="External"/><Relationship Id="rId3" Type="http://schemas.microsoft.com/office/2018/10/relationships/comments" Target="../comments/modernComment_121_F4494375.xml"/><Relationship Id="rId12" Type="http://schemas.openxmlformats.org/officeDocument/2006/relationships/image" Target="../media/image3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customXml" Target="../ink/ink5.xml"/><Relationship Id="rId1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3_736CBE1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4.png"/><Relationship Id="rId4" Type="http://schemas.openxmlformats.org/officeDocument/2006/relationships/hyperlink" Target="https://exrp.ru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5_BFBB22EE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hyperlink" Target="https://exrp.ru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xrp.ru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exrp.ru/" TargetMode="External"/><Relationship Id="rId3" Type="http://schemas.openxmlformats.org/officeDocument/2006/relationships/image" Target="../media/image7.svg"/><Relationship Id="rId7" Type="http://schemas.openxmlformats.org/officeDocument/2006/relationships/image" Target="../media/image28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exrp.ru/" TargetMode="Externa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exrp.ru/" TargetMode="Externa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exrp.ru/" TargetMode="External"/><Relationship Id="rId5" Type="http://schemas.openxmlformats.org/officeDocument/2006/relationships/image" Target="../media/image7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E_582C4DA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0.png"/><Relationship Id="rId4" Type="http://schemas.openxmlformats.org/officeDocument/2006/relationships/hyperlink" Target="https://exrp.ru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xrp.ru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xrp.ru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3_625CE68B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xrp.ru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4_AECACB1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2.png"/><Relationship Id="rId4" Type="http://schemas.openxmlformats.org/officeDocument/2006/relationships/hyperlink" Target="https://exrp.ru/" TargetMode="Externa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exrp.ru/" TargetMode="External"/><Relationship Id="rId3" Type="http://schemas.microsoft.com/office/2018/10/relationships/comments" Target="../comments/modernComment_135_966EF566.xml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8.xml"/><Relationship Id="rId5" Type="http://schemas.openxmlformats.org/officeDocument/2006/relationships/image" Target="../media/image37.png"/><Relationship Id="rId4" Type="http://schemas.openxmlformats.org/officeDocument/2006/relationships/customXml" Target="../ink/ink7.xml"/><Relationship Id="rId9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9.png"/><Relationship Id="rId18" Type="http://schemas.openxmlformats.org/officeDocument/2006/relationships/hyperlink" Target="https://exrp.ru/" TargetMode="External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12" Type="http://schemas.openxmlformats.org/officeDocument/2006/relationships/customXml" Target="../ink/ink2.xml"/><Relationship Id="rId17" Type="http://schemas.openxmlformats.org/officeDocument/2006/relationships/image" Target="../media/image21.png"/><Relationship Id="rId2" Type="http://schemas.openxmlformats.org/officeDocument/2006/relationships/image" Target="../media/image6.png"/><Relationship Id="rId16" Type="http://schemas.openxmlformats.org/officeDocument/2006/relationships/customXml" Target="../ink/ink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11" Type="http://schemas.openxmlformats.org/officeDocument/2006/relationships/image" Target="../media/image18.png"/><Relationship Id="rId5" Type="http://schemas.openxmlformats.org/officeDocument/2006/relationships/image" Target="../media/image9.svg"/><Relationship Id="rId15" Type="http://schemas.openxmlformats.org/officeDocument/2006/relationships/image" Target="../media/image20.png"/><Relationship Id="rId10" Type="http://schemas.openxmlformats.org/officeDocument/2006/relationships/customXml" Target="../ink/ink1.xml"/><Relationship Id="rId4" Type="http://schemas.openxmlformats.org/officeDocument/2006/relationships/image" Target="../media/image8.png"/><Relationship Id="rId9" Type="http://schemas.openxmlformats.org/officeDocument/2006/relationships/image" Target="../media/image13.svg"/><Relationship Id="rId14" Type="http://schemas.openxmlformats.org/officeDocument/2006/relationships/customXml" Target="../ink/ink3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6_CF99F66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xrp.ru/" TargetMode="Externa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13" Type="http://schemas.openxmlformats.org/officeDocument/2006/relationships/image" Target="../media/image96.png"/><Relationship Id="rId3" Type="http://schemas.microsoft.com/office/2018/10/relationships/comments" Target="../comments/modernComment_137_20778E6D.xml"/><Relationship Id="rId7" Type="http://schemas.openxmlformats.org/officeDocument/2006/relationships/image" Target="../media/image93.png"/><Relationship Id="rId12" Type="http://schemas.openxmlformats.org/officeDocument/2006/relationships/customXml" Target="../ink/ink13.xml"/><Relationship Id="rId17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6" Type="http://schemas.openxmlformats.org/officeDocument/2006/relationships/customXml" Target="../ink/ink14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10.xml"/><Relationship Id="rId11" Type="http://schemas.openxmlformats.org/officeDocument/2006/relationships/image" Target="../media/image95.png"/><Relationship Id="rId5" Type="http://schemas.openxmlformats.org/officeDocument/2006/relationships/image" Target="../media/image92.png"/><Relationship Id="rId15" Type="http://schemas.openxmlformats.org/officeDocument/2006/relationships/image" Target="../media/image34.png"/><Relationship Id="rId10" Type="http://schemas.openxmlformats.org/officeDocument/2006/relationships/customXml" Target="../ink/ink12.xml"/><Relationship Id="rId4" Type="http://schemas.openxmlformats.org/officeDocument/2006/relationships/customXml" Target="../ink/ink9.xml"/><Relationship Id="rId9" Type="http://schemas.openxmlformats.org/officeDocument/2006/relationships/image" Target="../media/image94.png"/><Relationship Id="rId14" Type="http://schemas.openxmlformats.org/officeDocument/2006/relationships/hyperlink" Target="https://exrp.ru/" TargetMode="Externa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.xml"/><Relationship Id="rId13" Type="http://schemas.openxmlformats.org/officeDocument/2006/relationships/image" Target="../media/image103.png"/><Relationship Id="rId3" Type="http://schemas.microsoft.com/office/2018/10/relationships/comments" Target="../comments/modernComment_13A_3DD44923.xml"/><Relationship Id="rId7" Type="http://schemas.openxmlformats.org/officeDocument/2006/relationships/image" Target="../media/image100.png"/><Relationship Id="rId12" Type="http://schemas.openxmlformats.org/officeDocument/2006/relationships/customXml" Target="../ink/ink19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16.xml"/><Relationship Id="rId11" Type="http://schemas.openxmlformats.org/officeDocument/2006/relationships/image" Target="../media/image102.png"/><Relationship Id="rId5" Type="http://schemas.openxmlformats.org/officeDocument/2006/relationships/image" Target="../media/image99.png"/><Relationship Id="rId15" Type="http://schemas.openxmlformats.org/officeDocument/2006/relationships/image" Target="../media/image35.png"/><Relationship Id="rId10" Type="http://schemas.openxmlformats.org/officeDocument/2006/relationships/customXml" Target="../ink/ink18.xml"/><Relationship Id="rId4" Type="http://schemas.openxmlformats.org/officeDocument/2006/relationships/customXml" Target="../ink/ink15.xml"/><Relationship Id="rId9" Type="http://schemas.openxmlformats.org/officeDocument/2006/relationships/image" Target="../media/image101.png"/><Relationship Id="rId14" Type="http://schemas.openxmlformats.org/officeDocument/2006/relationships/hyperlink" Target="https://exrp.ru/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.xml"/><Relationship Id="rId13" Type="http://schemas.openxmlformats.org/officeDocument/2006/relationships/image" Target="../media/image103.png"/><Relationship Id="rId3" Type="http://schemas.microsoft.com/office/2018/10/relationships/comments" Target="../comments/modernComment_139_8890C004.xml"/><Relationship Id="rId7" Type="http://schemas.openxmlformats.org/officeDocument/2006/relationships/image" Target="../media/image100.png"/><Relationship Id="rId12" Type="http://schemas.openxmlformats.org/officeDocument/2006/relationships/customXml" Target="../ink/ink2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21.xml"/><Relationship Id="rId11" Type="http://schemas.openxmlformats.org/officeDocument/2006/relationships/image" Target="../media/image102.png"/><Relationship Id="rId5" Type="http://schemas.openxmlformats.org/officeDocument/2006/relationships/image" Target="../media/image99.png"/><Relationship Id="rId15" Type="http://schemas.openxmlformats.org/officeDocument/2006/relationships/image" Target="../media/image36.png"/><Relationship Id="rId10" Type="http://schemas.openxmlformats.org/officeDocument/2006/relationships/customXml" Target="../ink/ink23.xml"/><Relationship Id="rId4" Type="http://schemas.openxmlformats.org/officeDocument/2006/relationships/customXml" Target="../ink/ink20.xml"/><Relationship Id="rId9" Type="http://schemas.openxmlformats.org/officeDocument/2006/relationships/image" Target="../media/image101.png"/><Relationship Id="rId14" Type="http://schemas.openxmlformats.org/officeDocument/2006/relationships/hyperlink" Target="https://exrp.ru/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7.xml"/><Relationship Id="rId13" Type="http://schemas.openxmlformats.org/officeDocument/2006/relationships/image" Target="../media/image103.png"/><Relationship Id="rId3" Type="http://schemas.microsoft.com/office/2018/10/relationships/comments" Target="../comments/modernComment_13B_42088B86.xml"/><Relationship Id="rId7" Type="http://schemas.openxmlformats.org/officeDocument/2006/relationships/image" Target="../media/image100.png"/><Relationship Id="rId12" Type="http://schemas.openxmlformats.org/officeDocument/2006/relationships/customXml" Target="../ink/ink29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26.xml"/><Relationship Id="rId11" Type="http://schemas.openxmlformats.org/officeDocument/2006/relationships/image" Target="../media/image102.png"/><Relationship Id="rId5" Type="http://schemas.openxmlformats.org/officeDocument/2006/relationships/image" Target="../media/image99.png"/><Relationship Id="rId15" Type="http://schemas.openxmlformats.org/officeDocument/2006/relationships/image" Target="../media/image40.png"/><Relationship Id="rId10" Type="http://schemas.openxmlformats.org/officeDocument/2006/relationships/customXml" Target="../ink/ink28.xml"/><Relationship Id="rId4" Type="http://schemas.openxmlformats.org/officeDocument/2006/relationships/customXml" Target="../ink/ink25.xml"/><Relationship Id="rId9" Type="http://schemas.openxmlformats.org/officeDocument/2006/relationships/image" Target="../media/image101.png"/><Relationship Id="rId14" Type="http://schemas.openxmlformats.org/officeDocument/2006/relationships/hyperlink" Target="https://exrp.ru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exrp.ru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exrp.ru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.xml"/><Relationship Id="rId13" Type="http://schemas.openxmlformats.org/officeDocument/2006/relationships/image" Target="../media/image103.png"/><Relationship Id="rId3" Type="http://schemas.microsoft.com/office/2018/10/relationships/comments" Target="../comments/modernComment_13E_1D479FBF.xml"/><Relationship Id="rId7" Type="http://schemas.openxmlformats.org/officeDocument/2006/relationships/image" Target="../media/image100.png"/><Relationship Id="rId12" Type="http://schemas.openxmlformats.org/officeDocument/2006/relationships/customXml" Target="../ink/ink34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31.xml"/><Relationship Id="rId11" Type="http://schemas.openxmlformats.org/officeDocument/2006/relationships/image" Target="../media/image102.png"/><Relationship Id="rId5" Type="http://schemas.openxmlformats.org/officeDocument/2006/relationships/image" Target="../media/image99.png"/><Relationship Id="rId15" Type="http://schemas.openxmlformats.org/officeDocument/2006/relationships/image" Target="../media/image41.png"/><Relationship Id="rId10" Type="http://schemas.openxmlformats.org/officeDocument/2006/relationships/customXml" Target="../ink/ink33.xml"/><Relationship Id="rId4" Type="http://schemas.openxmlformats.org/officeDocument/2006/relationships/customXml" Target="../ink/ink30.xml"/><Relationship Id="rId9" Type="http://schemas.openxmlformats.org/officeDocument/2006/relationships/image" Target="../media/image101.png"/><Relationship Id="rId14" Type="http://schemas.openxmlformats.org/officeDocument/2006/relationships/hyperlink" Target="https://exrp.ru/" TargetMode="Externa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microsoft.com/office/2018/10/relationships/comments" Target="../comments/modernComment_13F_8387A4E1.xml"/><Relationship Id="rId7" Type="http://schemas.openxmlformats.org/officeDocument/2006/relationships/image" Target="../media/image7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4" Type="http://schemas.openxmlformats.org/officeDocument/2006/relationships/customXml" Target="../ink/ink35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0_61360DE7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xrp.ru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10" Type="http://schemas.openxmlformats.org/officeDocument/2006/relationships/hyperlink" Target="https://exrp.ru/" TargetMode="External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8.xml"/><Relationship Id="rId13" Type="http://schemas.openxmlformats.org/officeDocument/2006/relationships/image" Target="../media/image114.png"/><Relationship Id="rId3" Type="http://schemas.microsoft.com/office/2018/10/relationships/comments" Target="../comments/modernComment_141_58A5FB73.xml"/><Relationship Id="rId7" Type="http://schemas.openxmlformats.org/officeDocument/2006/relationships/image" Target="../media/image111.png"/><Relationship Id="rId12" Type="http://schemas.openxmlformats.org/officeDocument/2006/relationships/customXml" Target="../ink/ink40.xml"/><Relationship Id="rId17" Type="http://schemas.openxmlformats.org/officeDocument/2006/relationships/image" Target="../media/image115.png"/><Relationship Id="rId2" Type="http://schemas.openxmlformats.org/officeDocument/2006/relationships/notesSlide" Target="../notesSlides/notesSlide27.xml"/><Relationship Id="rId16" Type="http://schemas.openxmlformats.org/officeDocument/2006/relationships/customXml" Target="../ink/ink41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37.xml"/><Relationship Id="rId11" Type="http://schemas.openxmlformats.org/officeDocument/2006/relationships/image" Target="../media/image113.png"/><Relationship Id="rId5" Type="http://schemas.openxmlformats.org/officeDocument/2006/relationships/image" Target="../media/image110.png"/><Relationship Id="rId15" Type="http://schemas.openxmlformats.org/officeDocument/2006/relationships/image" Target="../media/image43.png"/><Relationship Id="rId10" Type="http://schemas.openxmlformats.org/officeDocument/2006/relationships/customXml" Target="../ink/ink39.xml"/><Relationship Id="rId4" Type="http://schemas.openxmlformats.org/officeDocument/2006/relationships/customXml" Target="../ink/ink36.xml"/><Relationship Id="rId9" Type="http://schemas.openxmlformats.org/officeDocument/2006/relationships/image" Target="../media/image112.png"/><Relationship Id="rId14" Type="http://schemas.openxmlformats.org/officeDocument/2006/relationships/hyperlink" Target="https://exrp.ru/" TargetMode="Externa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.xml"/><Relationship Id="rId13" Type="http://schemas.openxmlformats.org/officeDocument/2006/relationships/customXml" Target="../ink/ink46.xml"/><Relationship Id="rId18" Type="http://schemas.openxmlformats.org/officeDocument/2006/relationships/image" Target="../media/image122.png"/><Relationship Id="rId3" Type="http://schemas.microsoft.com/office/2018/10/relationships/comments" Target="../comments/modernComment_142_8A243C03.xml"/><Relationship Id="rId7" Type="http://schemas.openxmlformats.org/officeDocument/2006/relationships/image" Target="../media/image117.png"/><Relationship Id="rId12" Type="http://schemas.openxmlformats.org/officeDocument/2006/relationships/hyperlink" Target="https://exrp.ru/" TargetMode="External"/><Relationship Id="rId17" Type="http://schemas.openxmlformats.org/officeDocument/2006/relationships/customXml" Target="../ink/ink48.xml"/><Relationship Id="rId2" Type="http://schemas.openxmlformats.org/officeDocument/2006/relationships/notesSlide" Target="../notesSlides/notesSlide28.xml"/><Relationship Id="rId16" Type="http://schemas.openxmlformats.org/officeDocument/2006/relationships/image" Target="../media/image121.png"/><Relationship Id="rId20" Type="http://schemas.openxmlformats.org/officeDocument/2006/relationships/image" Target="../media/image123.png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43.xml"/><Relationship Id="rId11" Type="http://schemas.openxmlformats.org/officeDocument/2006/relationships/image" Target="../media/image119.png"/><Relationship Id="rId5" Type="http://schemas.openxmlformats.org/officeDocument/2006/relationships/image" Target="../media/image116.png"/><Relationship Id="rId15" Type="http://schemas.openxmlformats.org/officeDocument/2006/relationships/customXml" Target="../ink/ink47.xml"/><Relationship Id="rId10" Type="http://schemas.openxmlformats.org/officeDocument/2006/relationships/customXml" Target="../ink/ink45.xml"/><Relationship Id="rId19" Type="http://schemas.openxmlformats.org/officeDocument/2006/relationships/customXml" Target="../ink/ink49.xml"/><Relationship Id="rId4" Type="http://schemas.openxmlformats.org/officeDocument/2006/relationships/customXml" Target="../ink/ink42.xml"/><Relationship Id="rId9" Type="http://schemas.openxmlformats.org/officeDocument/2006/relationships/image" Target="../media/image118.png"/><Relationship Id="rId14" Type="http://schemas.openxmlformats.org/officeDocument/2006/relationships/image" Target="../media/image12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exrp.ru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xrp.ru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customXml" Target="../ink/ink52.xml"/><Relationship Id="rId13" Type="http://schemas.openxmlformats.org/officeDocument/2006/relationships/customXml" Target="../ink/ink54.xml"/><Relationship Id="rId3" Type="http://schemas.microsoft.com/office/2018/10/relationships/comments" Target="../comments/modernComment_145_7C5521AB.xml"/><Relationship Id="rId7" Type="http://schemas.openxmlformats.org/officeDocument/2006/relationships/image" Target="../media/image111.png"/><Relationship Id="rId12" Type="http://schemas.openxmlformats.org/officeDocument/2006/relationships/image" Target="../media/image112.png"/><Relationship Id="rId17" Type="http://schemas.openxmlformats.org/officeDocument/2006/relationships/image" Target="../media/image44.png"/><Relationship Id="rId2" Type="http://schemas.openxmlformats.org/officeDocument/2006/relationships/notesSlide" Target="../notesSlides/notesSlide31.xml"/><Relationship Id="rId16" Type="http://schemas.openxmlformats.org/officeDocument/2006/relationships/image" Target="../media/image115.png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51.xml"/><Relationship Id="rId11" Type="http://schemas.openxmlformats.org/officeDocument/2006/relationships/customXml" Target="../ink/ink53.xml"/><Relationship Id="rId5" Type="http://schemas.openxmlformats.org/officeDocument/2006/relationships/image" Target="../media/image110.png"/><Relationship Id="rId15" Type="http://schemas.openxmlformats.org/officeDocument/2006/relationships/customXml" Target="../ink/ink55.xml"/><Relationship Id="rId10" Type="http://schemas.openxmlformats.org/officeDocument/2006/relationships/hyperlink" Target="https://exrp.ru/" TargetMode="External"/><Relationship Id="rId4" Type="http://schemas.openxmlformats.org/officeDocument/2006/relationships/customXml" Target="../ink/ink50.xml"/><Relationship Id="rId9" Type="http://schemas.openxmlformats.org/officeDocument/2006/relationships/image" Target="../media/image114.png"/><Relationship Id="rId14" Type="http://schemas.openxmlformats.org/officeDocument/2006/relationships/image" Target="../media/image113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6.png"/><Relationship Id="rId13" Type="http://schemas.openxmlformats.org/officeDocument/2006/relationships/customXml" Target="../ink/ink60.xml"/><Relationship Id="rId3" Type="http://schemas.microsoft.com/office/2018/10/relationships/comments" Target="../comments/modernComment_146_1DE20294.xml"/><Relationship Id="rId7" Type="http://schemas.openxmlformats.org/officeDocument/2006/relationships/customXml" Target="../ink/ink57.xml"/><Relationship Id="rId12" Type="http://schemas.openxmlformats.org/officeDocument/2006/relationships/image" Target="../media/image114.png"/><Relationship Id="rId17" Type="http://schemas.openxmlformats.org/officeDocument/2006/relationships/image" Target="../media/image45.png"/><Relationship Id="rId2" Type="http://schemas.openxmlformats.org/officeDocument/2006/relationships/notesSlide" Target="../notesSlides/notesSlide32.xml"/><Relationship Id="rId16" Type="http://schemas.openxmlformats.org/officeDocument/2006/relationships/image" Target="../media/image12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5.png"/><Relationship Id="rId11" Type="http://schemas.openxmlformats.org/officeDocument/2006/relationships/customXml" Target="../ink/ink59.xml"/><Relationship Id="rId5" Type="http://schemas.openxmlformats.org/officeDocument/2006/relationships/customXml" Target="../ink/ink56.xml"/><Relationship Id="rId15" Type="http://schemas.openxmlformats.org/officeDocument/2006/relationships/customXml" Target="../ink/ink61.xml"/><Relationship Id="rId10" Type="http://schemas.openxmlformats.org/officeDocument/2006/relationships/image" Target="../media/image111.png"/><Relationship Id="rId4" Type="http://schemas.openxmlformats.org/officeDocument/2006/relationships/hyperlink" Target="https://exrp.ru/" TargetMode="External"/><Relationship Id="rId9" Type="http://schemas.openxmlformats.org/officeDocument/2006/relationships/customXml" Target="../ink/ink58.xml"/><Relationship Id="rId14" Type="http://schemas.openxmlformats.org/officeDocument/2006/relationships/image" Target="../media/image127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7_3CA56F28.xml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exrp.ru/" TargetMode="External"/><Relationship Id="rId5" Type="http://schemas.openxmlformats.org/officeDocument/2006/relationships/image" Target="../media/image72.png"/><Relationship Id="rId4" Type="http://schemas.openxmlformats.org/officeDocument/2006/relationships/customXml" Target="../ink/ink62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customXml" Target="../ink/ink65.xml"/><Relationship Id="rId13" Type="http://schemas.openxmlformats.org/officeDocument/2006/relationships/image" Target="../media/image113.png"/><Relationship Id="rId3" Type="http://schemas.microsoft.com/office/2018/10/relationships/comments" Target="../comments/modernComment_148_91B8044D.xml"/><Relationship Id="rId7" Type="http://schemas.openxmlformats.org/officeDocument/2006/relationships/image" Target="../media/image110.png"/><Relationship Id="rId12" Type="http://schemas.openxmlformats.org/officeDocument/2006/relationships/customXml" Target="../ink/ink67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64.xml"/><Relationship Id="rId11" Type="http://schemas.openxmlformats.org/officeDocument/2006/relationships/image" Target="../media/image114.png"/><Relationship Id="rId5" Type="http://schemas.openxmlformats.org/officeDocument/2006/relationships/image" Target="../media/image131.png"/><Relationship Id="rId15" Type="http://schemas.openxmlformats.org/officeDocument/2006/relationships/image" Target="../media/image44.png"/><Relationship Id="rId10" Type="http://schemas.openxmlformats.org/officeDocument/2006/relationships/customXml" Target="../ink/ink66.xml"/><Relationship Id="rId4" Type="http://schemas.openxmlformats.org/officeDocument/2006/relationships/customXml" Target="../ink/ink63.xml"/><Relationship Id="rId9" Type="http://schemas.openxmlformats.org/officeDocument/2006/relationships/image" Target="../media/image111.png"/><Relationship Id="rId14" Type="http://schemas.openxmlformats.org/officeDocument/2006/relationships/hyperlink" Target="https://exrp.ru/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exrp.ru/" TargetMode="Externa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exrp.ru/" TargetMode="Externa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exrp.ru/" TargetMode="Externa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exrp.ru/" TargetMode="Externa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exrp.ru/" TargetMode="Externa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exrp.ru/" TargetMode="Externa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s://exrp.ru/" TargetMode="Externa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exrp.ru/" TargetMode="Externa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xrp.ru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exrp.ru/" TargetMode="Externa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exrp.ru/" TargetMode="External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s://exrp.ru/" TargetMode="Externa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exrp.ru/" TargetMode="External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customXml" Target="../ink/ink71.xml"/><Relationship Id="rId13" Type="http://schemas.openxmlformats.org/officeDocument/2006/relationships/image" Target="../media/image137.png"/><Relationship Id="rId18" Type="http://schemas.openxmlformats.org/officeDocument/2006/relationships/image" Target="../media/image6.png"/><Relationship Id="rId26" Type="http://schemas.openxmlformats.org/officeDocument/2006/relationships/customXml" Target="../ink/ink77.xml"/><Relationship Id="rId3" Type="http://schemas.openxmlformats.org/officeDocument/2006/relationships/image" Target="../media/image132.png"/><Relationship Id="rId21" Type="http://schemas.openxmlformats.org/officeDocument/2006/relationships/image" Target="../media/image28.svg"/><Relationship Id="rId7" Type="http://schemas.openxmlformats.org/officeDocument/2006/relationships/image" Target="../media/image134.png"/><Relationship Id="rId12" Type="http://schemas.openxmlformats.org/officeDocument/2006/relationships/customXml" Target="../ink/ink73.xml"/><Relationship Id="rId17" Type="http://schemas.openxmlformats.org/officeDocument/2006/relationships/image" Target="../media/image139.png"/><Relationship Id="rId25" Type="http://schemas.openxmlformats.org/officeDocument/2006/relationships/image" Target="../media/image1810.png"/><Relationship Id="rId2" Type="http://schemas.openxmlformats.org/officeDocument/2006/relationships/customXml" Target="../ink/ink68.xml"/><Relationship Id="rId16" Type="http://schemas.openxmlformats.org/officeDocument/2006/relationships/customXml" Target="../ink/ink75.xml"/><Relationship Id="rId20" Type="http://schemas.openxmlformats.org/officeDocument/2006/relationships/image" Target="../media/image27.png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70.xml"/><Relationship Id="rId11" Type="http://schemas.openxmlformats.org/officeDocument/2006/relationships/image" Target="../media/image136.png"/><Relationship Id="rId24" Type="http://schemas.openxmlformats.org/officeDocument/2006/relationships/customXml" Target="../ink/ink76.xml"/><Relationship Id="rId5" Type="http://schemas.openxmlformats.org/officeDocument/2006/relationships/image" Target="../media/image133.png"/><Relationship Id="rId15" Type="http://schemas.openxmlformats.org/officeDocument/2006/relationships/image" Target="../media/image138.png"/><Relationship Id="rId23" Type="http://schemas.openxmlformats.org/officeDocument/2006/relationships/image" Target="../media/image13.svg"/><Relationship Id="rId10" Type="http://schemas.openxmlformats.org/officeDocument/2006/relationships/customXml" Target="../ink/ink72.xml"/><Relationship Id="rId19" Type="http://schemas.openxmlformats.org/officeDocument/2006/relationships/image" Target="../media/image7.svg"/><Relationship Id="rId4" Type="http://schemas.openxmlformats.org/officeDocument/2006/relationships/customXml" Target="../ink/ink69.xml"/><Relationship Id="rId9" Type="http://schemas.openxmlformats.org/officeDocument/2006/relationships/image" Target="../media/image135.png"/><Relationship Id="rId14" Type="http://schemas.openxmlformats.org/officeDocument/2006/relationships/customXml" Target="../ink/ink74.xml"/><Relationship Id="rId22" Type="http://schemas.openxmlformats.org/officeDocument/2006/relationships/image" Target="../media/image12.png"/><Relationship Id="rId27" Type="http://schemas.openxmlformats.org/officeDocument/2006/relationships/image" Target="../media/image140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xrp.ru/" TargetMode="External"/><Relationship Id="rId2" Type="http://schemas.microsoft.com/office/2018/10/relationships/comments" Target="../comments/modernComment_109_2D53A0B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7.png"/><Relationship Id="rId4" Type="http://schemas.openxmlformats.org/officeDocument/2006/relationships/hyperlink" Target="http://www.sapland.ru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xrp.ru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xrp.ru/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xrp.r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652C95A-C90C-4DF7-95E2-9B93A3170A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56469" y="2481057"/>
            <a:ext cx="8580684" cy="4240418"/>
          </a:xfrm>
          <a:prstGeom prst="rect">
            <a:avLst/>
          </a:prstGeo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705340" y="346250"/>
            <a:ext cx="11011316" cy="1479966"/>
          </a:xfrm>
        </p:spPr>
        <p:txBody>
          <a:bodyPr>
            <a:noAutofit/>
          </a:bodyPr>
          <a:lstStyle/>
          <a:p>
            <a:pPr algn="l"/>
            <a:r>
              <a:rPr lang="ru-RU" sz="3200" dirty="0"/>
              <a:t>Введение в </a:t>
            </a:r>
            <a:r>
              <a:rPr lang="ro-RO" sz="3200" dirty="0"/>
              <a:t>ABAP- </a:t>
            </a:r>
            <a:r>
              <a:rPr lang="ru-RU" sz="3200" dirty="0"/>
              <a:t>инструментальные средства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8068705" y="6257302"/>
            <a:ext cx="2743200" cy="558182"/>
          </a:xfrm>
        </p:spPr>
        <p:txBody>
          <a:bodyPr/>
          <a:lstStyle/>
          <a:p>
            <a:fld id="{85C82742-7E51-420D-BB67-B6F29893C5F1}" type="datetime4">
              <a:rPr lang="ru-RU" smtClean="0"/>
              <a:t>24 июня 2022 г.</a:t>
            </a:fld>
            <a:endParaRPr lang="ru-RU" dirty="0"/>
          </a:p>
        </p:txBody>
      </p:sp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4"/>
          </p:nvPr>
        </p:nvSpPr>
        <p:spPr>
          <a:xfrm>
            <a:off x="10371011" y="6399056"/>
            <a:ext cx="1577975" cy="334963"/>
          </a:xfrm>
        </p:spPr>
        <p:txBody>
          <a:bodyPr/>
          <a:lstStyle/>
          <a:p>
            <a:r>
              <a:rPr lang="en-US" dirty="0">
                <a:solidFill>
                  <a:srgbClr val="0F5F9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sapland.ru</a:t>
            </a:r>
            <a:endParaRPr lang="ru-RU" dirty="0">
              <a:solidFill>
                <a:srgbClr val="0F5F90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64795DB-DBEA-4F2C-85A4-521BCBFDE1BF}"/>
              </a:ext>
            </a:extLst>
          </p:cNvPr>
          <p:cNvSpPr/>
          <p:nvPr/>
        </p:nvSpPr>
        <p:spPr>
          <a:xfrm>
            <a:off x="919820" y="3924157"/>
            <a:ext cx="1882247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ru-RU" sz="2400" b="1" dirty="0">
                <a:solidFill>
                  <a:schemeClr val="bg1"/>
                </a:solidFill>
              </a:rPr>
              <a:t>Курс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ru-RU" sz="2400" b="1" dirty="0">
                <a:solidFill>
                  <a:srgbClr val="0F5F90"/>
                </a:solidFill>
              </a:rPr>
              <a:t>Никиты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ru-RU" sz="2400" b="1" dirty="0" err="1">
                <a:solidFill>
                  <a:srgbClr val="0F5F90"/>
                </a:solidFill>
              </a:rPr>
              <a:t>Калуцкого</a:t>
            </a:r>
            <a:endParaRPr lang="ru-RU" sz="2400" b="1" dirty="0">
              <a:solidFill>
                <a:srgbClr val="0F5F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640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Скругленный прямоугольник 26">
            <a:extLst>
              <a:ext uri="{FF2B5EF4-FFF2-40B4-BE49-F238E27FC236}">
                <a16:creationId xmlns:a16="http://schemas.microsoft.com/office/drawing/2014/main" id="{E7D26D9A-FAD5-188F-5905-0207916D534C}"/>
              </a:ext>
            </a:extLst>
          </p:cNvPr>
          <p:cNvSpPr/>
          <p:nvPr/>
        </p:nvSpPr>
        <p:spPr>
          <a:xfrm>
            <a:off x="6008502" y="1505772"/>
            <a:ext cx="5790563" cy="365125"/>
          </a:xfrm>
          <a:prstGeom prst="round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10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6799309" y="452996"/>
            <a:ext cx="5604045" cy="501676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+mj-lt"/>
              </a:rPr>
              <a:t>Введение в репозитарий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9317CD-D210-C6DD-448C-6A9E0F570DD0}"/>
              </a:ext>
            </a:extLst>
          </p:cNvPr>
          <p:cNvSpPr txBox="1"/>
          <p:nvPr/>
        </p:nvSpPr>
        <p:spPr>
          <a:xfrm>
            <a:off x="318187" y="2689545"/>
            <a:ext cx="5349943" cy="2351478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/>
              <a:t>Структура репозитария выстроена согласно логике </a:t>
            </a:r>
            <a:r>
              <a:rPr lang="ru-RU" sz="2000" b="1" dirty="0"/>
              <a:t>прикладных компонентов</a:t>
            </a:r>
            <a:r>
              <a:rPr lang="ru-RU" sz="2000" dirty="0"/>
              <a:t>: пакетов с группами объектов, сортированных по какому-либо признаку. 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B6EB393-3DB6-33DF-AC67-5705BA1E0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61705"/>
            <a:ext cx="5555321" cy="4032230"/>
          </a:xfrm>
          <a:prstGeom prst="rect">
            <a:avLst/>
          </a:prstGeom>
          <a:ln w="114300">
            <a:solidFill>
              <a:srgbClr val="0F608F"/>
            </a:solidFill>
            <a:prstDash val="dashDot"/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5F82EC4-1E9B-F95C-8B3E-4432E8B90087}"/>
              </a:ext>
            </a:extLst>
          </p:cNvPr>
          <p:cNvSpPr txBox="1"/>
          <p:nvPr/>
        </p:nvSpPr>
        <p:spPr>
          <a:xfrm>
            <a:off x="7818069" y="1545463"/>
            <a:ext cx="2171428" cy="307777"/>
          </a:xfrm>
          <a:prstGeom prst="rect">
            <a:avLst/>
          </a:prstGeom>
          <a:noFill/>
        </p:spPr>
        <p:txBody>
          <a:bodyPr wrap="none" rIns="0" rtlCol="0" anchor="ctr" anchorCtr="0">
            <a:spAutoFit/>
          </a:bodyPr>
          <a:lstStyle/>
          <a:p>
            <a:pPr marL="0" algn="l" defTabSz="914400" rtl="0" eaLnBrk="1" latinLnBrk="0" hangingPunct="1"/>
            <a:r>
              <a:rPr lang="ru-RU" sz="1400" dirty="0">
                <a:solidFill>
                  <a:srgbClr val="0F5F90"/>
                </a:solidFill>
              </a:rPr>
              <a:t>Структура репозитария</a:t>
            </a:r>
          </a:p>
        </p:txBody>
      </p:sp>
    </p:spTree>
    <p:extLst>
      <p:ext uri="{BB962C8B-B14F-4D97-AF65-F5344CB8AC3E}">
        <p14:creationId xmlns:p14="http://schemas.microsoft.com/office/powerpoint/2010/main" val="1247300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F74A066C-884B-0654-8F9B-73F91C1186EF}"/>
              </a:ext>
            </a:extLst>
          </p:cNvPr>
          <p:cNvSpPr/>
          <p:nvPr/>
        </p:nvSpPr>
        <p:spPr>
          <a:xfrm>
            <a:off x="444694" y="3090230"/>
            <a:ext cx="4360910" cy="2983106"/>
          </a:xfrm>
          <a:prstGeom prst="roundRect">
            <a:avLst>
              <a:gd name="adj" fmla="val 9022"/>
            </a:avLst>
          </a:prstGeom>
          <a:noFill/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11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4314517" y="533826"/>
            <a:ext cx="8586236" cy="501676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+mj-lt"/>
              </a:rPr>
              <a:t>Инструменты поиска в репозитарии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9317CD-D210-C6DD-448C-6A9E0F570DD0}"/>
              </a:ext>
            </a:extLst>
          </p:cNvPr>
          <p:cNvSpPr txBox="1"/>
          <p:nvPr/>
        </p:nvSpPr>
        <p:spPr>
          <a:xfrm>
            <a:off x="444695" y="2281667"/>
            <a:ext cx="4766284" cy="3274807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b="1" dirty="0"/>
              <a:t>Информационная система репозитария </a:t>
            </a:r>
            <a:r>
              <a:rPr lang="ru-RU" sz="2000" dirty="0"/>
              <a:t>используется для произвольного поиска информации.</a:t>
            </a:r>
          </a:p>
          <a:p>
            <a:pPr>
              <a:lnSpc>
                <a:spcPct val="150000"/>
              </a:lnSpc>
            </a:pPr>
            <a:r>
              <a:rPr lang="ru-RU" sz="2000" dirty="0"/>
              <a:t>Например, вам нужно посмотреть на программы определённого разработчика или на все изменения, внесённые после 14 июля. 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2FD430F-46B0-A447-FD64-368B7540E7D6}"/>
              </a:ext>
            </a:extLst>
          </p:cNvPr>
          <p:cNvSpPr/>
          <p:nvPr/>
        </p:nvSpPr>
        <p:spPr>
          <a:xfrm>
            <a:off x="5652655" y="1560684"/>
            <a:ext cx="6164045" cy="338554"/>
          </a:xfrm>
          <a:prstGeom prst="round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F82EC4-1E9B-F95C-8B3E-4432E8B90087}"/>
              </a:ext>
            </a:extLst>
          </p:cNvPr>
          <p:cNvSpPr txBox="1"/>
          <p:nvPr/>
        </p:nvSpPr>
        <p:spPr>
          <a:xfrm>
            <a:off x="6678795" y="1555246"/>
            <a:ext cx="4155946" cy="338554"/>
          </a:xfrm>
          <a:prstGeom prst="rect">
            <a:avLst/>
          </a:prstGeom>
          <a:noFill/>
        </p:spPr>
        <p:txBody>
          <a:bodyPr wrap="none" rIns="0" rtlCol="0" anchor="ctr" anchorCtr="0">
            <a:spAutoFit/>
          </a:bodyPr>
          <a:lstStyle/>
          <a:p>
            <a:pPr marL="0" algn="l" defTabSz="914400" rtl="0" eaLnBrk="1" latinLnBrk="0" hangingPunct="1"/>
            <a:r>
              <a:rPr lang="ru-RU" sz="1600" dirty="0">
                <a:solidFill>
                  <a:srgbClr val="0F5F90"/>
                </a:solidFill>
              </a:rPr>
              <a:t>Информационная система репозитария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0134927-1098-2821-596B-E158C9534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829" y="2050835"/>
            <a:ext cx="5907441" cy="4022501"/>
          </a:xfrm>
          <a:prstGeom prst="rect">
            <a:avLst/>
          </a:prstGeom>
          <a:ln w="114300">
            <a:solidFill>
              <a:schemeClr val="accent5">
                <a:lumMod val="75000"/>
              </a:schemeClr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304417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Скругленный прямоугольник 25">
            <a:extLst>
              <a:ext uri="{FF2B5EF4-FFF2-40B4-BE49-F238E27FC236}">
                <a16:creationId xmlns:a16="http://schemas.microsoft.com/office/drawing/2014/main" id="{A8E6B664-0F17-D4F0-58BA-FEAE7E2405CE}"/>
              </a:ext>
            </a:extLst>
          </p:cNvPr>
          <p:cNvSpPr/>
          <p:nvPr/>
        </p:nvSpPr>
        <p:spPr>
          <a:xfrm>
            <a:off x="5930479" y="1516297"/>
            <a:ext cx="5918662" cy="320974"/>
          </a:xfrm>
          <a:prstGeom prst="round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12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4323789" y="549913"/>
            <a:ext cx="7934313" cy="501676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+mj-lt"/>
              </a:rPr>
              <a:t>Инструменты поиска в репозитарии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9317CD-D210-C6DD-448C-6A9E0F570DD0}"/>
              </a:ext>
            </a:extLst>
          </p:cNvPr>
          <p:cNvSpPr txBox="1"/>
          <p:nvPr/>
        </p:nvSpPr>
        <p:spPr>
          <a:xfrm>
            <a:off x="467550" y="2533255"/>
            <a:ext cx="4417763" cy="2351478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/>
              <a:t>Репозитарий представляет собой </a:t>
            </a:r>
            <a:r>
              <a:rPr lang="ru-RU" sz="2000" b="1" dirty="0"/>
              <a:t>иерархию</a:t>
            </a:r>
            <a:r>
              <a:rPr lang="ru-RU" sz="2000" dirty="0"/>
              <a:t> в форме древовидной структуры, классической для всех приложений, с которыми мы ежедневно работаем.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66F1A2C-60E0-C01D-6A85-0DBFC6B15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5170" y="2099552"/>
            <a:ext cx="5669280" cy="4004564"/>
          </a:xfrm>
          <a:prstGeom prst="rect">
            <a:avLst/>
          </a:prstGeom>
          <a:ln w="114300">
            <a:solidFill>
              <a:schemeClr val="accent5">
                <a:lumMod val="75000"/>
              </a:schemeClr>
            </a:solidFill>
            <a:prstDash val="dashDot"/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5F82EC4-1E9B-F95C-8B3E-4432E8B90087}"/>
              </a:ext>
            </a:extLst>
          </p:cNvPr>
          <p:cNvSpPr txBox="1"/>
          <p:nvPr/>
        </p:nvSpPr>
        <p:spPr>
          <a:xfrm>
            <a:off x="7462656" y="1538126"/>
            <a:ext cx="2854308" cy="338554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0" algn="l" defTabSz="914400" rtl="0" eaLnBrk="1" latinLnBrk="0" hangingPunct="1"/>
            <a:r>
              <a:rPr lang="ru-RU" sz="1600" dirty="0">
                <a:solidFill>
                  <a:srgbClr val="0F5F90"/>
                </a:solidFill>
              </a:rPr>
              <a:t>Иерархия приложений </a:t>
            </a:r>
            <a:r>
              <a:rPr lang="en-US" sz="1600" dirty="0">
                <a:solidFill>
                  <a:srgbClr val="0F5F90"/>
                </a:solidFill>
              </a:rPr>
              <a:t>SAP</a:t>
            </a:r>
            <a:endParaRPr lang="ru-RU" sz="1600" dirty="0">
              <a:solidFill>
                <a:srgbClr val="0F5F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326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13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787DFB60-C9CE-ECBC-E00D-16C892656870}"/>
              </a:ext>
            </a:extLst>
          </p:cNvPr>
          <p:cNvSpPr/>
          <p:nvPr/>
        </p:nvSpPr>
        <p:spPr>
          <a:xfrm>
            <a:off x="4422370" y="1686812"/>
            <a:ext cx="7431577" cy="365125"/>
          </a:xfrm>
          <a:prstGeom prst="round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F82EC4-1E9B-F95C-8B3E-4432E8B90087}"/>
              </a:ext>
            </a:extLst>
          </p:cNvPr>
          <p:cNvSpPr txBox="1"/>
          <p:nvPr/>
        </p:nvSpPr>
        <p:spPr>
          <a:xfrm>
            <a:off x="5653631" y="1703438"/>
            <a:ext cx="4878900" cy="338554"/>
          </a:xfrm>
          <a:prstGeom prst="rect">
            <a:avLst/>
          </a:prstGeom>
          <a:noFill/>
        </p:spPr>
        <p:txBody>
          <a:bodyPr wrap="none" rIns="0" rtlCol="0" anchor="ctr" anchorCtr="0">
            <a:spAutoFit/>
          </a:bodyPr>
          <a:lstStyle/>
          <a:p>
            <a:pPr marL="0" algn="l" defTabSz="914400" rtl="0" eaLnBrk="1" latinLnBrk="0" hangingPunct="1"/>
            <a:r>
              <a:rPr lang="ru-RU" sz="1600" dirty="0">
                <a:solidFill>
                  <a:srgbClr val="0F5F90"/>
                </a:solidFill>
              </a:rPr>
              <a:t>Инструменты </a:t>
            </a:r>
            <a:r>
              <a:rPr lang="en-US" sz="1600" dirty="0">
                <a:solidFill>
                  <a:srgbClr val="0F5F90"/>
                </a:solidFill>
              </a:rPr>
              <a:t>ABAP-</a:t>
            </a:r>
            <a:r>
              <a:rPr lang="ru-RU" sz="1600" dirty="0">
                <a:solidFill>
                  <a:srgbClr val="0F5F90"/>
                </a:solidFill>
              </a:rPr>
              <a:t>инструментальных средств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2C955AA-A622-7FD9-7BE8-87F4DB34FF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1467" y="2260456"/>
            <a:ext cx="7182979" cy="3820978"/>
          </a:xfrm>
          <a:prstGeom prst="rect">
            <a:avLst/>
          </a:prstGeom>
          <a:noFill/>
          <a:ln w="114300" cap="rnd">
            <a:solidFill>
              <a:schemeClr val="accent1">
                <a:lumMod val="75000"/>
              </a:schemeClr>
            </a:solidFill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C36222-6F34-0AE7-0FC5-31DD9BCAEDEB}"/>
              </a:ext>
            </a:extLst>
          </p:cNvPr>
          <p:cNvSpPr txBox="1"/>
          <p:nvPr/>
        </p:nvSpPr>
        <p:spPr>
          <a:xfrm>
            <a:off x="354684" y="2578155"/>
            <a:ext cx="3648188" cy="2351478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/>
              <a:t>Инструментальные средства </a:t>
            </a:r>
            <a:r>
              <a:rPr lang="en-US" sz="2000" dirty="0"/>
              <a:t>ABAP</a:t>
            </a:r>
            <a:r>
              <a:rPr lang="ru-RU" sz="2000" dirty="0"/>
              <a:t> охватывают </a:t>
            </a:r>
            <a:r>
              <a:rPr lang="ru-RU" sz="2000" b="1" dirty="0"/>
              <a:t>весь цикл разработки </a:t>
            </a:r>
            <a:r>
              <a:rPr lang="ru-RU" sz="2000" dirty="0"/>
              <a:t>программного обеспечения.</a:t>
            </a:r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4637162" y="525728"/>
            <a:ext cx="9144526" cy="501676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+mj-lt"/>
              </a:rPr>
              <a:t>Работа с навигатором по объектам</a:t>
            </a:r>
          </a:p>
        </p:txBody>
      </p:sp>
    </p:spTree>
    <p:extLst>
      <p:ext uri="{BB962C8B-B14F-4D97-AF65-F5344CB8AC3E}">
        <p14:creationId xmlns:p14="http://schemas.microsoft.com/office/powerpoint/2010/main" val="3601841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Рукописный ввод 12">
                <a:extLst>
                  <a:ext uri="{FF2B5EF4-FFF2-40B4-BE49-F238E27FC236}">
                    <a16:creationId xmlns:a16="http://schemas.microsoft.com/office/drawing/2014/main" id="{5B5AFD8B-9B57-CB93-F11E-BC97564F6021}"/>
                  </a:ext>
                </a:extLst>
              </p14:cNvPr>
              <p14:cNvContentPartPr/>
              <p14:nvPr/>
            </p14:nvContentPartPr>
            <p14:xfrm>
              <a:off x="6414494" y="867959"/>
              <a:ext cx="63360" cy="360"/>
            </p14:xfrm>
          </p:contentPart>
        </mc:Choice>
        <mc:Fallback xmlns="">
          <p:pic>
            <p:nvPicPr>
              <p:cNvPr id="13" name="Рукописный ввод 12">
                <a:extLst>
                  <a:ext uri="{FF2B5EF4-FFF2-40B4-BE49-F238E27FC236}">
                    <a16:creationId xmlns:a16="http://schemas.microsoft.com/office/drawing/2014/main" id="{5B5AFD8B-9B57-CB93-F11E-BC97564F602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351854" y="805319"/>
                <a:ext cx="189000" cy="1260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14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015250" y="416464"/>
            <a:ext cx="8923020" cy="679994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000" dirty="0">
                <a:latin typeface="+mj-lt"/>
              </a:rPr>
              <a:t>Структура экрана в навигаторе по объектам</a:t>
            </a: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6A6EA6A-11CE-1243-F903-BCC32F0E4F64}"/>
              </a:ext>
            </a:extLst>
          </p:cNvPr>
          <p:cNvSpPr/>
          <p:nvPr/>
        </p:nvSpPr>
        <p:spPr>
          <a:xfrm>
            <a:off x="3168534" y="1547953"/>
            <a:ext cx="5854931" cy="4505498"/>
          </a:xfrm>
          <a:prstGeom prst="roundRect">
            <a:avLst>
              <a:gd name="adj" fmla="val 3908"/>
            </a:avLst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3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49F001C-8787-ECC0-7EAF-5541B056BC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390636" y="1787837"/>
            <a:ext cx="5410728" cy="4025730"/>
          </a:xfrm>
          <a:prstGeom prst="rect">
            <a:avLst/>
          </a:prstGeom>
          <a:ln w="114300">
            <a:solidFill>
              <a:schemeClr val="accent1">
                <a:lumMod val="75000"/>
              </a:schemeClr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409844210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Скругленный прямоугольник 24">
            <a:extLst>
              <a:ext uri="{FF2B5EF4-FFF2-40B4-BE49-F238E27FC236}">
                <a16:creationId xmlns:a16="http://schemas.microsoft.com/office/drawing/2014/main" id="{F4DBBED0-F210-2951-E1E8-F03D4ABA8A07}"/>
              </a:ext>
            </a:extLst>
          </p:cNvPr>
          <p:cNvSpPr/>
          <p:nvPr/>
        </p:nvSpPr>
        <p:spPr>
          <a:xfrm>
            <a:off x="5454216" y="1529544"/>
            <a:ext cx="6462234" cy="4670604"/>
          </a:xfrm>
          <a:prstGeom prst="roundRect">
            <a:avLst>
              <a:gd name="adj" fmla="val 3908"/>
            </a:avLst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5767216" y="622664"/>
            <a:ext cx="7110060" cy="501676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/>
              <a:t>Работа с областью навигации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9317CD-D210-C6DD-448C-6A9E0F570DD0}"/>
              </a:ext>
            </a:extLst>
          </p:cNvPr>
          <p:cNvSpPr txBox="1"/>
          <p:nvPr/>
        </p:nvSpPr>
        <p:spPr>
          <a:xfrm>
            <a:off x="382056" y="1985071"/>
            <a:ext cx="4119312" cy="3274807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b="1" dirty="0"/>
              <a:t>Списки объектов </a:t>
            </a:r>
            <a:r>
              <a:rPr lang="ru-RU" sz="2000" dirty="0"/>
              <a:t>выводятся на экран в области навигации. Например, если для просмотра выбран пакет, то там перечисляются все объекты репозитария, принадлежащие к этому пакету.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B9511FA-2B09-5F78-2CD4-1F49341636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7216" y="1778925"/>
            <a:ext cx="5839462" cy="4205573"/>
          </a:xfrm>
          <a:prstGeom prst="rect">
            <a:avLst/>
          </a:prstGeom>
          <a:ln w="114300">
            <a:solidFill>
              <a:schemeClr val="accent1">
                <a:lumMod val="75000"/>
              </a:schemeClr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193650638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725CE47E-B34C-B8B4-6D67-EA44F4BB75BB}"/>
              </a:ext>
            </a:extLst>
          </p:cNvPr>
          <p:cNvSpPr/>
          <p:nvPr/>
        </p:nvSpPr>
        <p:spPr>
          <a:xfrm>
            <a:off x="3284908" y="1596040"/>
            <a:ext cx="5854931" cy="4505498"/>
          </a:xfrm>
          <a:prstGeom prst="roundRect">
            <a:avLst>
              <a:gd name="adj" fmla="val 3908"/>
            </a:avLst>
          </a:prstGeom>
          <a:solidFill>
            <a:schemeClr val="bg2">
              <a:lumMod val="9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800819" y="588657"/>
            <a:ext cx="8614383" cy="501676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/>
              <a:t>Функции в инструментальной области</a:t>
            </a:r>
            <a:endParaRPr lang="ru-RU" sz="3200" b="1" dirty="0">
              <a:latin typeface="+mj-lt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E7F8CDF-B5DA-80DA-922D-5CBBC58013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4150" y="1831680"/>
            <a:ext cx="5256449" cy="4034218"/>
          </a:xfrm>
          <a:prstGeom prst="rect">
            <a:avLst/>
          </a:prstGeom>
          <a:ln w="114300">
            <a:solidFill>
              <a:schemeClr val="accent1">
                <a:lumMod val="75000"/>
              </a:schemeClr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32167124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158135" y="262930"/>
            <a:ext cx="8791565" cy="969496"/>
          </a:xfr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3000" dirty="0"/>
              <a:t>Синхронизация области навигации и инструментальной области</a:t>
            </a: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30F8A91D-A062-320D-8977-48EA7E63E316}"/>
              </a:ext>
            </a:extLst>
          </p:cNvPr>
          <p:cNvSpPr/>
          <p:nvPr/>
        </p:nvSpPr>
        <p:spPr>
          <a:xfrm>
            <a:off x="2839415" y="1462453"/>
            <a:ext cx="6247169" cy="4804757"/>
          </a:xfrm>
          <a:prstGeom prst="roundRect">
            <a:avLst>
              <a:gd name="adj" fmla="val 2588"/>
            </a:avLst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4C30C6E-3C80-6400-4CAC-A4E39567A0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8135" y="1692480"/>
            <a:ext cx="5637655" cy="4344702"/>
          </a:xfrm>
          <a:prstGeom prst="rect">
            <a:avLst/>
          </a:prstGeom>
          <a:ln w="114300">
            <a:solidFill>
              <a:schemeClr val="accent1">
                <a:lumMod val="75000"/>
              </a:schemeClr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4184562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7643943" y="616523"/>
            <a:ext cx="4305757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Резюме по уроку</a:t>
            </a:r>
            <a:endParaRPr lang="ru-RU" sz="3600" b="1" dirty="0">
              <a:latin typeface="+mj-lt"/>
            </a:endParaRP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2854626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203179" y="3425753"/>
            <a:ext cx="457200" cy="45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883568" y="2606408"/>
            <a:ext cx="5990609" cy="52322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/>
            <a:r>
              <a:rPr lang="ru-RU" sz="2800" b="1" dirty="0">
                <a:solidFill>
                  <a:schemeClr val="accent5">
                    <a:lumMod val="75000"/>
                  </a:schemeClr>
                </a:solidFill>
              </a:rPr>
              <a:t>Теперь вы умеете:</a:t>
            </a:r>
          </a:p>
        </p:txBody>
      </p:sp>
      <p:pic>
        <p:nvPicPr>
          <p:cNvPr id="10" name="Рисунок 9" descr="Контрольный список">
            <a:extLst>
              <a:ext uri="{FF2B5EF4-FFF2-40B4-BE49-F238E27FC236}">
                <a16:creationId xmlns:a16="http://schemas.microsoft.com/office/drawing/2014/main" id="{2942DDDC-8CB9-C698-0861-FF87EE90EE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21672" y="1536120"/>
            <a:ext cx="914400" cy="914400"/>
          </a:xfrm>
          <a:prstGeom prst="rect">
            <a:avLst/>
          </a:prstGeom>
        </p:spPr>
      </p:pic>
      <p:sp>
        <p:nvSpPr>
          <p:cNvPr id="14" name="Овал 13">
            <a:extLst>
              <a:ext uri="{FF2B5EF4-FFF2-40B4-BE49-F238E27FC236}">
                <a16:creationId xmlns:a16="http://schemas.microsoft.com/office/drawing/2014/main" id="{F9C01C9D-7CA9-250F-A02D-99BEFE026950}"/>
              </a:ext>
            </a:extLst>
          </p:cNvPr>
          <p:cNvSpPr/>
          <p:nvPr/>
        </p:nvSpPr>
        <p:spPr>
          <a:xfrm>
            <a:off x="2707442" y="3774095"/>
            <a:ext cx="89941" cy="9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8"/>
            </a:endParaRP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3B1793C7-FFB4-173C-818D-D89D75B70EF9}"/>
              </a:ext>
            </a:extLst>
          </p:cNvPr>
          <p:cNvSpPr/>
          <p:nvPr/>
        </p:nvSpPr>
        <p:spPr>
          <a:xfrm>
            <a:off x="2707443" y="4544165"/>
            <a:ext cx="89941" cy="9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8"/>
            </a:endParaRP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13A04270-5372-1766-9997-D3BBB0080DB5}"/>
              </a:ext>
            </a:extLst>
          </p:cNvPr>
          <p:cNvSpPr/>
          <p:nvPr/>
        </p:nvSpPr>
        <p:spPr>
          <a:xfrm>
            <a:off x="2707442" y="5308215"/>
            <a:ext cx="89941" cy="9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904987-E456-B58D-5325-41ADB97A4C8F}"/>
              </a:ext>
            </a:extLst>
          </p:cNvPr>
          <p:cNvSpPr txBox="1"/>
          <p:nvPr/>
        </p:nvSpPr>
        <p:spPr>
          <a:xfrm flipH="1">
            <a:off x="2629714" y="3619040"/>
            <a:ext cx="6244463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ориентироваться в структурах репозитариев;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9A0493-9D8C-9752-E454-820807424339}"/>
              </a:ext>
            </a:extLst>
          </p:cNvPr>
          <p:cNvSpPr txBox="1"/>
          <p:nvPr/>
        </p:nvSpPr>
        <p:spPr>
          <a:xfrm flipH="1">
            <a:off x="2707442" y="4383893"/>
            <a:ext cx="7579431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искать интересующие объекты во всём массиве данных;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784CD1-24A7-5013-00B9-68F1BC95A26E}"/>
              </a:ext>
            </a:extLst>
          </p:cNvPr>
          <p:cNvSpPr txBox="1"/>
          <p:nvPr/>
        </p:nvSpPr>
        <p:spPr>
          <a:xfrm flipH="1">
            <a:off x="2797383" y="5127444"/>
            <a:ext cx="3853021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пользоваться навигатором. </a:t>
            </a:r>
          </a:p>
        </p:txBody>
      </p:sp>
    </p:spTree>
    <p:extLst>
      <p:ext uri="{BB962C8B-B14F-4D97-AF65-F5344CB8AC3E}">
        <p14:creationId xmlns:p14="http://schemas.microsoft.com/office/powerpoint/2010/main" val="3064952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722516" y="2618536"/>
            <a:ext cx="11089724" cy="1815882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4000" dirty="0">
                <a:latin typeface="+mj-lt"/>
              </a:rPr>
              <a:t>Разработка программ и организация разработок</a:t>
            </a: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2389936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654968" y="5070969"/>
            <a:ext cx="457200" cy="457200"/>
          </a:xfrm>
          <a:prstGeom prst="rect">
            <a:avLst/>
          </a:prstGeom>
        </p:spPr>
      </p:pic>
      <p:sp>
        <p:nvSpPr>
          <p:cNvPr id="7" name="Заголовок 5">
            <a:extLst>
              <a:ext uri="{FF2B5EF4-FFF2-40B4-BE49-F238E27FC236}">
                <a16:creationId xmlns:a16="http://schemas.microsoft.com/office/drawing/2014/main" id="{921F704B-0CF1-7679-7FFD-B9AA13F52AB1}"/>
              </a:ext>
            </a:extLst>
          </p:cNvPr>
          <p:cNvSpPr txBox="1">
            <a:spLocks/>
          </p:cNvSpPr>
          <p:nvPr/>
        </p:nvSpPr>
        <p:spPr>
          <a:xfrm>
            <a:off x="9331286" y="569811"/>
            <a:ext cx="3520873" cy="501676"/>
          </a:xfrm>
          <a:prstGeom prst="rect">
            <a:avLst/>
          </a:prstGeom>
        </p:spPr>
        <p:txBody>
          <a:bodyPr vert="horz" wrap="square" lIns="0" tIns="0" rIns="91440" bIns="45720" rtlCol="0" anchor="ctr">
            <a:sp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Prata" panose="00000500000000000000" pitchFamily="2" charset="-52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algn="ctr"/>
            <a:r>
              <a:rPr lang="ru-RU" sz="3200"/>
              <a:t>Глава 2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878226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9331286" y="569811"/>
            <a:ext cx="3520873" cy="501676"/>
          </a:xfrm>
        </p:spPr>
        <p:txBody>
          <a:bodyPr wrap="square">
            <a:spAutoFit/>
          </a:bodyPr>
          <a:lstStyle/>
          <a:p>
            <a:pPr algn="ctr"/>
            <a:r>
              <a:rPr lang="ru-RU" sz="3200" dirty="0"/>
              <a:t>Глава 2</a:t>
            </a:r>
          </a:p>
        </p:txBody>
      </p:sp>
      <p:sp>
        <p:nvSpPr>
          <p:cNvPr id="12" name="Подзаголовок 11">
            <a:extLst>
              <a:ext uri="{FF2B5EF4-FFF2-40B4-BE49-F238E27FC236}">
                <a16:creationId xmlns:a16="http://schemas.microsoft.com/office/drawing/2014/main" id="{04A723E6-28F7-3B6F-B2AC-B840086B31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4330" y="3272666"/>
            <a:ext cx="10278613" cy="892552"/>
          </a:xfrm>
        </p:spPr>
        <p:txBody>
          <a:bodyPr/>
          <a:lstStyle/>
          <a:p>
            <a:pPr algn="r">
              <a:lnSpc>
                <a:spcPct val="150000"/>
              </a:lnSpc>
            </a:pPr>
            <a:r>
              <a:rPr lang="ru-RU" sz="4000" b="0" dirty="0">
                <a:solidFill>
                  <a:schemeClr val="tx1"/>
                </a:solidFill>
                <a:latin typeface="+mj-lt"/>
              </a:rPr>
              <a:t>Начало работы с инструментами </a:t>
            </a:r>
            <a:r>
              <a:rPr lang="en-US" sz="4000" b="0" dirty="0">
                <a:solidFill>
                  <a:schemeClr val="tx1"/>
                </a:solidFill>
                <a:latin typeface="+mj-lt"/>
              </a:rPr>
              <a:t>ABAP</a:t>
            </a:r>
            <a:endParaRPr lang="ru-RU" sz="4000" b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08245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8712200" y="448149"/>
            <a:ext cx="3148600" cy="501676"/>
          </a:xfrm>
        </p:spPr>
        <p:txBody>
          <a:bodyPr wrap="square">
            <a:spAutoFit/>
          </a:bodyPr>
          <a:lstStyle/>
          <a:p>
            <a:r>
              <a:rPr lang="ru-RU" sz="3200" dirty="0">
                <a:latin typeface="+mj-lt"/>
              </a:rPr>
              <a:t>Обзор урока</a:t>
            </a: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2389936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654968" y="5070969"/>
            <a:ext cx="457200" cy="45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1587500" y="2533476"/>
            <a:ext cx="9017000" cy="224927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На этом уроке научимся создавать программы, коды транзакций и пакетов, а также освоим присвоение объекта определённому пакету репозитария. Кроме того, обсудим внедрение пакетов разработки в среду </a:t>
            </a:r>
            <a:r>
              <a:rPr lang="ro-RO" sz="2400" dirty="0"/>
              <a:t>SAP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7049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8712200" y="448149"/>
            <a:ext cx="3148600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Цели урока</a:t>
            </a:r>
            <a:endParaRPr lang="ru-RU" sz="3600" b="1" dirty="0">
              <a:latin typeface="+mj-lt"/>
            </a:endParaRP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6998" y="5231224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3194015" y="2910094"/>
            <a:ext cx="457200" cy="45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3160631" y="1973587"/>
            <a:ext cx="5990609" cy="461665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2400" b="1" dirty="0">
                <a:solidFill>
                  <a:srgbClr val="0F5F90"/>
                </a:solidFill>
              </a:rPr>
              <a:t>Пройдя этот урок, вы освоите:</a:t>
            </a:r>
          </a:p>
        </p:txBody>
      </p:sp>
      <p:sp>
        <p:nvSpPr>
          <p:cNvPr id="13" name="Прямоугольный треугольник 12">
            <a:extLst>
              <a:ext uri="{FF2B5EF4-FFF2-40B4-BE49-F238E27FC236}">
                <a16:creationId xmlns:a16="http://schemas.microsoft.com/office/drawing/2014/main" id="{0B23E25B-07E7-554E-59B4-BB0959370187}"/>
              </a:ext>
            </a:extLst>
          </p:cNvPr>
          <p:cNvSpPr/>
          <p:nvPr/>
        </p:nvSpPr>
        <p:spPr>
          <a:xfrm>
            <a:off x="1179337" y="3068487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17" name="Прямоугольный треугольник 16">
            <a:extLst>
              <a:ext uri="{FF2B5EF4-FFF2-40B4-BE49-F238E27FC236}">
                <a16:creationId xmlns:a16="http://schemas.microsoft.com/office/drawing/2014/main" id="{BD5E98B7-75BF-19FF-8FEE-DD8E396B37B3}"/>
              </a:ext>
            </a:extLst>
          </p:cNvPr>
          <p:cNvSpPr/>
          <p:nvPr/>
        </p:nvSpPr>
        <p:spPr>
          <a:xfrm>
            <a:off x="1179338" y="4267168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18" name="Прямоугольный треугольник 17">
            <a:extLst>
              <a:ext uri="{FF2B5EF4-FFF2-40B4-BE49-F238E27FC236}">
                <a16:creationId xmlns:a16="http://schemas.microsoft.com/office/drawing/2014/main" id="{61C17214-1533-5252-CBE7-75B0C45F68A5}"/>
              </a:ext>
            </a:extLst>
          </p:cNvPr>
          <p:cNvSpPr/>
          <p:nvPr/>
        </p:nvSpPr>
        <p:spPr>
          <a:xfrm>
            <a:off x="1179337" y="3658026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15" name="Прямоугольный треугольник 14">
            <a:extLst>
              <a:ext uri="{FF2B5EF4-FFF2-40B4-BE49-F238E27FC236}">
                <a16:creationId xmlns:a16="http://schemas.microsoft.com/office/drawing/2014/main" id="{B1C153E8-2676-454A-62D4-E8C119828893}"/>
              </a:ext>
            </a:extLst>
          </p:cNvPr>
          <p:cNvSpPr/>
          <p:nvPr/>
        </p:nvSpPr>
        <p:spPr>
          <a:xfrm>
            <a:off x="1179338" y="4880146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72E134-E564-9CA5-9C6D-2FC5897614BF}"/>
              </a:ext>
            </a:extLst>
          </p:cNvPr>
          <p:cNvSpPr txBox="1"/>
          <p:nvPr/>
        </p:nvSpPr>
        <p:spPr>
          <a:xfrm>
            <a:off x="1336733" y="3017111"/>
            <a:ext cx="9474506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работу с утилитами для правильной организации процесса разработки;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F0697D-5502-AE6A-7375-F172086FCF84}"/>
              </a:ext>
            </a:extLst>
          </p:cNvPr>
          <p:cNvSpPr txBox="1"/>
          <p:nvPr/>
        </p:nvSpPr>
        <p:spPr>
          <a:xfrm>
            <a:off x="1380801" y="3632954"/>
            <a:ext cx="2647740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создание пакетов;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367127-7DA1-5C1A-A1EF-320123878C6A}"/>
              </a:ext>
            </a:extLst>
          </p:cNvPr>
          <p:cNvSpPr txBox="1"/>
          <p:nvPr/>
        </p:nvSpPr>
        <p:spPr>
          <a:xfrm>
            <a:off x="1578262" y="4236319"/>
            <a:ext cx="2932344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создание транзакций;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F7BDC6-303A-19C2-1EB6-754060482600}"/>
              </a:ext>
            </a:extLst>
          </p:cNvPr>
          <p:cNvSpPr txBox="1"/>
          <p:nvPr/>
        </p:nvSpPr>
        <p:spPr>
          <a:xfrm>
            <a:off x="1538198" y="4831115"/>
            <a:ext cx="2730878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создание программ. </a:t>
            </a:r>
          </a:p>
        </p:txBody>
      </p:sp>
    </p:spTree>
    <p:extLst>
      <p:ext uri="{BB962C8B-B14F-4D97-AF65-F5344CB8AC3E}">
        <p14:creationId xmlns:p14="http://schemas.microsoft.com/office/powerpoint/2010/main" val="209150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6760564" y="448149"/>
            <a:ext cx="5100236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Практический пример</a:t>
            </a:r>
            <a:endParaRPr lang="ru-RU" sz="3600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1376585" y="3175610"/>
            <a:ext cx="9219371" cy="1141274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400" dirty="0">
                <a:solidFill>
                  <a:schemeClr val="accent5">
                    <a:lumMod val="50000"/>
                  </a:schemeClr>
                </a:solidFill>
              </a:rPr>
              <a:t>Необходимо создать новый пакет и </a:t>
            </a:r>
            <a:r>
              <a:rPr lang="ro-RO" sz="2400" dirty="0">
                <a:solidFill>
                  <a:schemeClr val="accent5">
                    <a:lumMod val="50000"/>
                  </a:schemeClr>
                </a:solidFill>
              </a:rPr>
              <a:t>ABAP-</a:t>
            </a:r>
            <a:r>
              <a:rPr lang="ru-RU" sz="2400" dirty="0">
                <a:solidFill>
                  <a:schemeClr val="accent5">
                    <a:lumMod val="50000"/>
                  </a:schemeClr>
                </a:solidFill>
              </a:rPr>
              <a:t>программу в рамках структуры проекта разработки.</a:t>
            </a: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179AA232-35E0-F7BB-0C50-A9BC3F13751F}"/>
              </a:ext>
            </a:extLst>
          </p:cNvPr>
          <p:cNvSpPr/>
          <p:nvPr/>
        </p:nvSpPr>
        <p:spPr>
          <a:xfrm>
            <a:off x="1376585" y="2545070"/>
            <a:ext cx="9438829" cy="2541685"/>
          </a:xfrm>
          <a:prstGeom prst="roundRect">
            <a:avLst/>
          </a:prstGeom>
          <a:ln w="76200">
            <a:solidFill>
              <a:srgbClr val="FCBA14"/>
            </a:solidFill>
            <a:prstDash val="lgDash"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2357022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14:cNvPr>
              <p14:cNvContentPartPr/>
              <p14:nvPr/>
            </p14:nvContentPartPr>
            <p14:xfrm>
              <a:off x="11636156" y="1362500"/>
              <a:ext cx="356400" cy="1332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573516" y="1299860"/>
                <a:ext cx="482040" cy="13896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6237256" y="584864"/>
            <a:ext cx="6399091" cy="501676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+mj-lt"/>
              </a:rPr>
              <a:t>Организация разработок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9317CD-D210-C6DD-448C-6A9E0F570DD0}"/>
              </a:ext>
            </a:extLst>
          </p:cNvPr>
          <p:cNvSpPr txBox="1"/>
          <p:nvPr/>
        </p:nvSpPr>
        <p:spPr>
          <a:xfrm>
            <a:off x="338752" y="2412751"/>
            <a:ext cx="4574771" cy="2351478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/>
              <a:t>Проекты разработок выполняются </a:t>
            </a:r>
            <a:r>
              <a:rPr lang="ru-RU" sz="2000" b="1" dirty="0"/>
              <a:t>в системе разработок</a:t>
            </a:r>
            <a:r>
              <a:rPr lang="ru-RU" sz="2000" dirty="0"/>
              <a:t>. Созданные там объекты переносятся в тестовую или продуктивную системы по завершении проекта.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FB25F69-E957-BECD-88AD-63F68C097B76}"/>
              </a:ext>
            </a:extLst>
          </p:cNvPr>
          <p:cNvSpPr/>
          <p:nvPr/>
        </p:nvSpPr>
        <p:spPr>
          <a:xfrm>
            <a:off x="5431534" y="1954213"/>
            <a:ext cx="6089155" cy="42379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990FE28-C6AD-6437-5C38-CC18B3759D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2538" y="2010213"/>
            <a:ext cx="5740405" cy="412591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3967EFD-44B5-DB10-B7CB-9CDE4551C29B}"/>
              </a:ext>
            </a:extLst>
          </p:cNvPr>
          <p:cNvSpPr/>
          <p:nvPr/>
        </p:nvSpPr>
        <p:spPr>
          <a:xfrm>
            <a:off x="5431534" y="1467395"/>
            <a:ext cx="6089155" cy="312550"/>
          </a:xfrm>
          <a:prstGeom prst="roundRect">
            <a:avLst/>
          </a:prstGeom>
          <a:solidFill>
            <a:schemeClr val="accent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EE0CF0-88DE-7036-8D8B-BB5902842CE7}"/>
              </a:ext>
            </a:extLst>
          </p:cNvPr>
          <p:cNvSpPr txBox="1"/>
          <p:nvPr/>
        </p:nvSpPr>
        <p:spPr>
          <a:xfrm>
            <a:off x="6882427" y="1469392"/>
            <a:ext cx="3200626" cy="338554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/>
            <a:r>
              <a:rPr lang="ru-RU" sz="1600" dirty="0">
                <a:solidFill>
                  <a:srgbClr val="0F5F90"/>
                </a:solidFill>
              </a:rPr>
              <a:t>Перенос объектов разработки</a:t>
            </a:r>
            <a:endParaRPr lang="ru-RU" sz="1200" dirty="0">
              <a:solidFill>
                <a:srgbClr val="0F5F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0984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3BC50C9-A01E-E6F6-32AE-216039AE8C90}"/>
              </a:ext>
            </a:extLst>
          </p:cNvPr>
          <p:cNvSpPr/>
          <p:nvPr/>
        </p:nvSpPr>
        <p:spPr>
          <a:xfrm>
            <a:off x="3549019" y="2097451"/>
            <a:ext cx="5831028" cy="385090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139807" y="275843"/>
            <a:ext cx="8657825" cy="888705"/>
          </a:xfrm>
        </p:spPr>
        <p:txBody>
          <a:bodyPr wrap="square">
            <a:spAutoFit/>
          </a:bodyPr>
          <a:lstStyle/>
          <a:p>
            <a:r>
              <a:rPr lang="ru-RU" sz="3000" dirty="0"/>
              <a:t>Организация проекта разработок в запросе на изменение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089A4A2-16ED-88E5-37E5-0AACD061288A}"/>
              </a:ext>
            </a:extLst>
          </p:cNvPr>
          <p:cNvSpPr/>
          <p:nvPr/>
        </p:nvSpPr>
        <p:spPr>
          <a:xfrm>
            <a:off x="3373065" y="1923153"/>
            <a:ext cx="5831028" cy="385090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AD813BF-5C20-CDF5-A1F2-F04D631A66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0486" y="1757877"/>
            <a:ext cx="5831028" cy="3850908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7929847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B6F5472-0596-1351-75A1-6EF1EE9DB968}"/>
              </a:ext>
            </a:extLst>
          </p:cNvPr>
          <p:cNvSpPr/>
          <p:nvPr/>
        </p:nvSpPr>
        <p:spPr>
          <a:xfrm>
            <a:off x="2574619" y="1583208"/>
            <a:ext cx="7046070" cy="4389120"/>
          </a:xfrm>
          <a:prstGeom prst="roundRect">
            <a:avLst>
              <a:gd name="adj" fmla="val 3031"/>
            </a:avLst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4903631" y="244265"/>
            <a:ext cx="7046069" cy="944874"/>
          </a:xfrm>
        </p:spPr>
        <p:txBody>
          <a:bodyPr wrap="square">
            <a:spAutoFit/>
          </a:bodyPr>
          <a:lstStyle/>
          <a:p>
            <a:r>
              <a:rPr lang="ru-RU" sz="3200" dirty="0">
                <a:latin typeface="+mj-lt"/>
              </a:rPr>
              <a:t>Настройка атрибута пакета (пример)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237EBA1-5B62-B5F8-1843-32DFB8BAA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9336" y="1901788"/>
            <a:ext cx="6489600" cy="3785600"/>
          </a:xfrm>
          <a:prstGeom prst="rect">
            <a:avLst/>
          </a:prstGeom>
          <a:ln w="114300">
            <a:solidFill>
              <a:schemeClr val="accent5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220025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6BB08555-63DE-71D2-48B1-94FC590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88398" y="701680"/>
            <a:ext cx="2350285" cy="501676"/>
          </a:xfrm>
        </p:spPr>
        <p:txBody>
          <a:bodyPr/>
          <a:lstStyle/>
          <a:p>
            <a:r>
              <a:rPr lang="ru-RU" sz="3200" dirty="0"/>
              <a:t>Атрибуты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108B09-FB16-681F-F35D-7F7C6036CC75}"/>
              </a:ext>
            </a:extLst>
          </p:cNvPr>
          <p:cNvSpPr txBox="1"/>
          <p:nvPr/>
        </p:nvSpPr>
        <p:spPr>
          <a:xfrm>
            <a:off x="2497617" y="2884736"/>
            <a:ext cx="5731982" cy="2466894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l" defTabSz="914400" rtl="0" eaLnBrk="1" latinLnBrk="0" hangingPunct="1">
              <a:lnSpc>
                <a:spcPct val="200000"/>
              </a:lnSpc>
            </a:pPr>
            <a:r>
              <a:rPr lang="ru-RU" sz="2000" dirty="0">
                <a:solidFill>
                  <a:srgbClr val="0F5F90"/>
                </a:solidFill>
              </a:rPr>
              <a:t>прикладной компонент;</a:t>
            </a:r>
          </a:p>
          <a:p>
            <a:pPr>
              <a:lnSpc>
                <a:spcPct val="200000"/>
              </a:lnSpc>
            </a:pPr>
            <a:r>
              <a:rPr lang="ru-RU" sz="2000" dirty="0">
                <a:solidFill>
                  <a:srgbClr val="0F5F90"/>
                </a:solidFill>
              </a:rPr>
              <a:t>компонент программного обеспечения;</a:t>
            </a:r>
          </a:p>
          <a:p>
            <a:pPr>
              <a:lnSpc>
                <a:spcPct val="200000"/>
              </a:lnSpc>
            </a:pPr>
            <a:r>
              <a:rPr lang="ru-RU" sz="2000" dirty="0">
                <a:solidFill>
                  <a:srgbClr val="0F5F90"/>
                </a:solidFill>
              </a:rPr>
              <a:t>уровень переноса;</a:t>
            </a:r>
          </a:p>
          <a:p>
            <a:pPr>
              <a:lnSpc>
                <a:spcPct val="200000"/>
              </a:lnSpc>
            </a:pPr>
            <a:r>
              <a:rPr lang="ru-RU" sz="2000" dirty="0">
                <a:solidFill>
                  <a:srgbClr val="0F5F90"/>
                </a:solidFill>
              </a:rPr>
              <a:t>тип пакета.</a:t>
            </a:r>
          </a:p>
        </p:txBody>
      </p:sp>
      <p:sp>
        <p:nvSpPr>
          <p:cNvPr id="10" name="Заголовок 8">
            <a:extLst>
              <a:ext uri="{FF2B5EF4-FFF2-40B4-BE49-F238E27FC236}">
                <a16:creationId xmlns:a16="http://schemas.microsoft.com/office/drawing/2014/main" id="{1592D220-1EAC-53AA-BDA0-8D34ADEBC51E}"/>
              </a:ext>
            </a:extLst>
          </p:cNvPr>
          <p:cNvSpPr txBox="1">
            <a:spLocks/>
          </p:cNvSpPr>
          <p:nvPr/>
        </p:nvSpPr>
        <p:spPr>
          <a:xfrm>
            <a:off x="1660336" y="1934938"/>
            <a:ext cx="8612954" cy="433965"/>
          </a:xfrm>
          <a:prstGeom prst="rect">
            <a:avLst/>
          </a:prstGeom>
        </p:spPr>
        <p:txBody>
          <a:bodyPr vert="horz" wrap="square" lIns="0" tIns="0" rIns="91440" bIns="45720" rtlCol="0" anchor="ctr">
            <a:sp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Prata" panose="00000500000000000000" pitchFamily="2" charset="-52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r>
              <a:rPr lang="ru-RU" b="1" dirty="0">
                <a:solidFill>
                  <a:srgbClr val="0F5F90"/>
                </a:solidFill>
                <a:latin typeface="+mn-lt"/>
              </a:rPr>
              <a:t>Атрибуты состоят из следующих элементов: </a:t>
            </a:r>
          </a:p>
        </p:txBody>
      </p:sp>
      <p:sp>
        <p:nvSpPr>
          <p:cNvPr id="11" name="Прямоугольный треугольник 10">
            <a:extLst>
              <a:ext uri="{FF2B5EF4-FFF2-40B4-BE49-F238E27FC236}">
                <a16:creationId xmlns:a16="http://schemas.microsoft.com/office/drawing/2014/main" id="{DD707FC4-64A9-88EB-E35C-BC0E3FC92987}"/>
              </a:ext>
            </a:extLst>
          </p:cNvPr>
          <p:cNvSpPr/>
          <p:nvPr/>
        </p:nvSpPr>
        <p:spPr>
          <a:xfrm>
            <a:off x="1840346" y="3154060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12" name="Прямоугольный треугольник 11">
            <a:extLst>
              <a:ext uri="{FF2B5EF4-FFF2-40B4-BE49-F238E27FC236}">
                <a16:creationId xmlns:a16="http://schemas.microsoft.com/office/drawing/2014/main" id="{4CF963A2-3896-E5E3-B15E-62D90CFC2D62}"/>
              </a:ext>
            </a:extLst>
          </p:cNvPr>
          <p:cNvSpPr/>
          <p:nvPr/>
        </p:nvSpPr>
        <p:spPr>
          <a:xfrm>
            <a:off x="1840347" y="3740537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13" name="Прямоугольный треугольник 12">
            <a:extLst>
              <a:ext uri="{FF2B5EF4-FFF2-40B4-BE49-F238E27FC236}">
                <a16:creationId xmlns:a16="http://schemas.microsoft.com/office/drawing/2014/main" id="{7DA14268-2B31-C857-7A8F-A5322EF6193E}"/>
              </a:ext>
            </a:extLst>
          </p:cNvPr>
          <p:cNvSpPr/>
          <p:nvPr/>
        </p:nvSpPr>
        <p:spPr>
          <a:xfrm>
            <a:off x="1840348" y="4412480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14" name="Прямоугольный треугольник 13">
            <a:extLst>
              <a:ext uri="{FF2B5EF4-FFF2-40B4-BE49-F238E27FC236}">
                <a16:creationId xmlns:a16="http://schemas.microsoft.com/office/drawing/2014/main" id="{29FCB761-CCC2-0E68-3AF4-26C18C2DDDBA}"/>
              </a:ext>
            </a:extLst>
          </p:cNvPr>
          <p:cNvSpPr/>
          <p:nvPr/>
        </p:nvSpPr>
        <p:spPr>
          <a:xfrm>
            <a:off x="1841357" y="5012464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42614276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27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6BB08555-63DE-71D2-48B1-94FC590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4109" y="280223"/>
            <a:ext cx="9157615" cy="944874"/>
          </a:xfrm>
        </p:spPr>
        <p:txBody>
          <a:bodyPr/>
          <a:lstStyle/>
          <a:p>
            <a:r>
              <a:rPr lang="ru-RU" sz="3200" dirty="0"/>
              <a:t>Можно выбрать один из трех типов пакета: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108B09-FB16-681F-F35D-7F7C6036CC75}"/>
              </a:ext>
            </a:extLst>
          </p:cNvPr>
          <p:cNvSpPr txBox="1"/>
          <p:nvPr/>
        </p:nvSpPr>
        <p:spPr>
          <a:xfrm>
            <a:off x="2694109" y="2560530"/>
            <a:ext cx="8189240" cy="2608727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285750" indent="-285750" algn="l" defTabSz="914400" rtl="0" eaLnBrk="1" latinLnBrk="0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Прикладной компонент;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Компонент программного обеспечения;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Уровень переноса;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Тип пакета;</a:t>
            </a:r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607F29A-22AA-88DC-71AE-0540CC2A45BE}"/>
              </a:ext>
            </a:extLst>
          </p:cNvPr>
          <p:cNvSpPr/>
          <p:nvPr/>
        </p:nvSpPr>
        <p:spPr>
          <a:xfrm>
            <a:off x="1906838" y="1924171"/>
            <a:ext cx="8997757" cy="3881446"/>
          </a:xfrm>
          <a:prstGeom prst="roundRect">
            <a:avLst>
              <a:gd name="adj" fmla="val 2104"/>
            </a:avLst>
          </a:prstGeom>
          <a:ln w="63500">
            <a:solidFill>
              <a:srgbClr val="FCBA14"/>
            </a:solidFill>
            <a:prstDash val="lgDash"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83D23985-B84A-A679-F289-1BC934B8DFCB}"/>
              </a:ext>
            </a:extLst>
          </p:cNvPr>
          <p:cNvSpPr/>
          <p:nvPr/>
        </p:nvSpPr>
        <p:spPr>
          <a:xfrm>
            <a:off x="2352746" y="2869101"/>
            <a:ext cx="154800" cy="1548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0B80AE86-54BA-5B9F-1104-FDCCBB20DAA2}"/>
              </a:ext>
            </a:extLst>
          </p:cNvPr>
          <p:cNvSpPr/>
          <p:nvPr/>
        </p:nvSpPr>
        <p:spPr>
          <a:xfrm>
            <a:off x="2352746" y="3531273"/>
            <a:ext cx="154800" cy="1548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BD6A94B2-B64D-D5D9-BA7A-0EAA9E95E73E}"/>
              </a:ext>
            </a:extLst>
          </p:cNvPr>
          <p:cNvSpPr/>
          <p:nvPr/>
        </p:nvSpPr>
        <p:spPr>
          <a:xfrm>
            <a:off x="2352746" y="4146694"/>
            <a:ext cx="154800" cy="1548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8D3D193-DF29-FD4B-AE14-3AC2A47D5A60}"/>
              </a:ext>
            </a:extLst>
          </p:cNvPr>
          <p:cNvSpPr/>
          <p:nvPr/>
        </p:nvSpPr>
        <p:spPr>
          <a:xfrm>
            <a:off x="2350479" y="4799117"/>
            <a:ext cx="154800" cy="1548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</p:spTree>
    <p:extLst>
      <p:ext uri="{BB962C8B-B14F-4D97-AF65-F5344CB8AC3E}">
        <p14:creationId xmlns:p14="http://schemas.microsoft.com/office/powerpoint/2010/main" val="165025549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7722909F-951B-81D7-065B-0F3060987364}"/>
              </a:ext>
            </a:extLst>
          </p:cNvPr>
          <p:cNvSpPr/>
          <p:nvPr/>
        </p:nvSpPr>
        <p:spPr>
          <a:xfrm>
            <a:off x="3029724" y="1479664"/>
            <a:ext cx="6132552" cy="4753731"/>
          </a:xfrm>
          <a:prstGeom prst="roundRect">
            <a:avLst>
              <a:gd name="adj" fmla="val 3399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28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6527276" y="624605"/>
            <a:ext cx="5363785" cy="944874"/>
          </a:xfrm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chemeClr val="tx2">
                    <a:lumMod val="50000"/>
                  </a:schemeClr>
                </a:solidFill>
              </a:rPr>
              <a:t>Указание пути переноса</a:t>
            </a:r>
            <a:br>
              <a:rPr lang="ru-RU" sz="3200" b="1" dirty="0">
                <a:solidFill>
                  <a:schemeClr val="tx2">
                    <a:lumMod val="50000"/>
                  </a:schemeClr>
                </a:solidFill>
              </a:rPr>
            </a:br>
            <a:endParaRPr lang="ru-RU" sz="3200" b="1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E919ED-DE56-C784-CD15-71D389D598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7525" y="1768220"/>
            <a:ext cx="5456950" cy="4176618"/>
          </a:xfrm>
          <a:prstGeom prst="rect">
            <a:avLst/>
          </a:prstGeom>
          <a:ln w="114300">
            <a:solidFill>
              <a:schemeClr val="accent1">
                <a:lumMod val="60000"/>
                <a:lumOff val="40000"/>
              </a:schemeClr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93252584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Рукописный ввод 17">
                <a:extLst>
                  <a:ext uri="{FF2B5EF4-FFF2-40B4-BE49-F238E27FC236}">
                    <a16:creationId xmlns:a16="http://schemas.microsoft.com/office/drawing/2014/main" id="{BB470B52-DB0D-47B8-E515-7BE45AC80C93}"/>
                  </a:ext>
                </a:extLst>
              </p14:cNvPr>
              <p14:cNvContentPartPr/>
              <p14:nvPr/>
            </p14:nvContentPartPr>
            <p14:xfrm>
              <a:off x="9915316" y="1281862"/>
              <a:ext cx="1879920" cy="204840"/>
            </p14:xfrm>
          </p:contentPart>
        </mc:Choice>
        <mc:Fallback xmlns="">
          <p:pic>
            <p:nvPicPr>
              <p:cNvPr id="18" name="Рукописный ввод 17">
                <a:extLst>
                  <a:ext uri="{FF2B5EF4-FFF2-40B4-BE49-F238E27FC236}">
                    <a16:creationId xmlns:a16="http://schemas.microsoft.com/office/drawing/2014/main" id="{BB470B52-DB0D-47B8-E515-7BE45AC80C9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52676" y="1219222"/>
                <a:ext cx="2005560" cy="3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Рукописный ввод 16">
                <a:extLst>
                  <a:ext uri="{FF2B5EF4-FFF2-40B4-BE49-F238E27FC236}">
                    <a16:creationId xmlns:a16="http://schemas.microsoft.com/office/drawing/2014/main" id="{0F3A76E2-3E3A-76D1-0409-2A7E3E8BC190}"/>
                  </a:ext>
                </a:extLst>
              </p14:cNvPr>
              <p14:cNvContentPartPr/>
              <p14:nvPr/>
            </p14:nvContentPartPr>
            <p14:xfrm>
              <a:off x="258316" y="1325422"/>
              <a:ext cx="2927880" cy="143280"/>
            </p14:xfrm>
          </p:contentPart>
        </mc:Choice>
        <mc:Fallback xmlns="">
          <p:pic>
            <p:nvPicPr>
              <p:cNvPr id="17" name="Рукописный ввод 16">
                <a:extLst>
                  <a:ext uri="{FF2B5EF4-FFF2-40B4-BE49-F238E27FC236}">
                    <a16:creationId xmlns:a16="http://schemas.microsoft.com/office/drawing/2014/main" id="{0F3A76E2-3E3A-76D1-0409-2A7E3E8BC19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5676" y="1262782"/>
                <a:ext cx="3053520" cy="26892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F9D3864E-9F70-86BE-3EE2-A7C3C5291782}"/>
              </a:ext>
            </a:extLst>
          </p:cNvPr>
          <p:cNvSpPr/>
          <p:nvPr/>
        </p:nvSpPr>
        <p:spPr>
          <a:xfrm>
            <a:off x="3336182" y="1594214"/>
            <a:ext cx="6448422" cy="4554227"/>
          </a:xfrm>
          <a:prstGeom prst="roundRect">
            <a:avLst>
              <a:gd name="adj" fmla="val 3399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8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29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B7F5E31-AD73-82D3-3F7D-2FBBF902F790}"/>
              </a:ext>
            </a:extLst>
          </p:cNvPr>
          <p:cNvSpPr/>
          <p:nvPr/>
        </p:nvSpPr>
        <p:spPr>
          <a:xfrm>
            <a:off x="3269682" y="759434"/>
            <a:ext cx="6583680" cy="707886"/>
          </a:xfrm>
          <a:prstGeom prst="rect">
            <a:avLst/>
          </a:prstGeom>
          <a:solidFill>
            <a:srgbClr val="0F5F90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8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766A7C-0FB4-9EAE-4CA9-2D4F829D3FE3}"/>
              </a:ext>
            </a:extLst>
          </p:cNvPr>
          <p:cNvSpPr txBox="1"/>
          <p:nvPr/>
        </p:nvSpPr>
        <p:spPr>
          <a:xfrm>
            <a:off x="3527068" y="921343"/>
            <a:ext cx="6035657" cy="400110"/>
          </a:xfrm>
          <a:prstGeom prst="rect">
            <a:avLst/>
          </a:prstGeom>
          <a:solidFill>
            <a:srgbClr val="0F5F90"/>
          </a:solidFill>
        </p:spPr>
        <p:txBody>
          <a:bodyPr wrap="square" rIns="0" rtlCol="0" anchor="ctr" anchorCtr="0">
            <a:sp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ru-RU" sz="2000" b="1" dirty="0">
                <a:solidFill>
                  <a:schemeClr val="bg1"/>
                </a:solidFill>
              </a:rPr>
              <a:t>Присвойте пакету </a:t>
            </a:r>
            <a:r>
              <a:rPr lang="ru-RU" sz="2000" b="1" i="1" dirty="0">
                <a:solidFill>
                  <a:schemeClr val="bg1"/>
                </a:solidFill>
              </a:rPr>
              <a:t>запрос на изменение.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9E1C74D-346D-AC8E-5413-FD9469388A9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93318" y="1827952"/>
            <a:ext cx="5704422" cy="4086750"/>
          </a:xfrm>
          <a:prstGeom prst="rect">
            <a:avLst/>
          </a:prstGeom>
          <a:ln w="114300">
            <a:solidFill>
              <a:schemeClr val="accent1">
                <a:lumMod val="60000"/>
                <a:lumOff val="40000"/>
              </a:schemeClr>
            </a:solidFill>
            <a:prstDash val="lgDashDot"/>
          </a:ln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638D0D4-00A3-E0CA-11CF-329178FB514A}"/>
              </a:ext>
            </a:extLst>
          </p:cNvPr>
          <p:cNvSpPr/>
          <p:nvPr/>
        </p:nvSpPr>
        <p:spPr>
          <a:xfrm>
            <a:off x="3017382" y="216150"/>
            <a:ext cx="5893870" cy="707886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8"/>
            </a:endParaRPr>
          </a:p>
        </p:txBody>
      </p:sp>
    </p:spTree>
    <p:extLst>
      <p:ext uri="{BB962C8B-B14F-4D97-AF65-F5344CB8AC3E}">
        <p14:creationId xmlns:p14="http://schemas.microsoft.com/office/powerpoint/2010/main" val="252385418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719245" y="501822"/>
            <a:ext cx="8132479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Цели главы</a:t>
            </a: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72093" y="2389936"/>
            <a:ext cx="457200" cy="457200"/>
          </a:xfrm>
          <a:prstGeom prst="rect">
            <a:avLst/>
          </a:prstGeom>
        </p:spPr>
      </p:pic>
      <p:pic>
        <p:nvPicPr>
          <p:cNvPr id="22" name="Рисунок 21" descr="Линейчатая диаграмма">
            <a:extLst>
              <a:ext uri="{FF2B5EF4-FFF2-40B4-BE49-F238E27FC236}">
                <a16:creationId xmlns:a16="http://schemas.microsoft.com/office/drawing/2014/main" id="{7A34E576-BDE7-4281-AEF1-8CFC58308D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829030" y="3309594"/>
            <a:ext cx="457200" cy="457200"/>
          </a:xfrm>
          <a:prstGeom prst="rect">
            <a:avLst/>
          </a:prstGeom>
        </p:spPr>
      </p:pic>
      <p:pic>
        <p:nvPicPr>
          <p:cNvPr id="23" name="Рисунок 22" descr="База данных">
            <a:extLst>
              <a:ext uri="{FF2B5EF4-FFF2-40B4-BE49-F238E27FC236}">
                <a16:creationId xmlns:a16="http://schemas.microsoft.com/office/drawing/2014/main" id="{682C0F7A-925E-4160-A262-69DBB2D289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804966" y="4193157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472093" y="5070969"/>
            <a:ext cx="457200" cy="4572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" name="Рукописный ввод 1">
                <a:extLst>
                  <a:ext uri="{FF2B5EF4-FFF2-40B4-BE49-F238E27FC236}">
                    <a16:creationId xmlns:a16="http://schemas.microsoft.com/office/drawing/2014/main" id="{017B15D8-A0EF-65E8-C91C-6C79BB6CDC15}"/>
                  </a:ext>
                </a:extLst>
              </p14:cNvPr>
              <p14:cNvContentPartPr/>
              <p14:nvPr/>
            </p14:nvContentPartPr>
            <p14:xfrm>
              <a:off x="371422" y="6240731"/>
              <a:ext cx="3538440" cy="149040"/>
            </p14:xfrm>
          </p:contentPart>
        </mc:Choice>
        <mc:Fallback xmlns="">
          <p:pic>
            <p:nvPicPr>
              <p:cNvPr id="2" name="Рукописный ввод 1">
                <a:extLst>
                  <a:ext uri="{FF2B5EF4-FFF2-40B4-BE49-F238E27FC236}">
                    <a16:creationId xmlns:a16="http://schemas.microsoft.com/office/drawing/2014/main" id="{017B15D8-A0EF-65E8-C91C-6C79BB6CDC1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8422" y="6178091"/>
                <a:ext cx="3664080" cy="27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476C2848-189E-71CA-E1D6-38B992AE9925}"/>
                  </a:ext>
                </a:extLst>
              </p14:cNvPr>
              <p14:cNvContentPartPr/>
              <p14:nvPr/>
            </p14:nvContentPartPr>
            <p14:xfrm>
              <a:off x="3969622" y="6267371"/>
              <a:ext cx="5205960" cy="14940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476C2848-189E-71CA-E1D6-38B992AE992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06622" y="6204371"/>
                <a:ext cx="5331600" cy="275040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26FD53B0-27C9-330C-14A6-1CC234AE8B9E}"/>
              </a:ext>
            </a:extLst>
          </p:cNvPr>
          <p:cNvSpPr txBox="1"/>
          <p:nvPr/>
        </p:nvSpPr>
        <p:spPr>
          <a:xfrm>
            <a:off x="3422050" y="1644508"/>
            <a:ext cx="5706049" cy="461665"/>
          </a:xfrm>
          <a:prstGeom prst="rect">
            <a:avLst/>
          </a:prstGeom>
          <a:noFill/>
        </p:spPr>
        <p:txBody>
          <a:bodyPr wrap="none" rIns="0" rtlCol="0" anchor="ctr" anchorCtr="0">
            <a:spAutoFit/>
          </a:bodyPr>
          <a:lstStyle/>
          <a:p>
            <a:r>
              <a:rPr lang="ru-RU" sz="2400" b="1" dirty="0">
                <a:solidFill>
                  <a:schemeClr val="accent5">
                    <a:lumMod val="50000"/>
                  </a:schemeClr>
                </a:solidFill>
              </a:rPr>
              <a:t>Прослушав эту главу, вы сможете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:</a:t>
            </a:r>
            <a:endParaRPr lang="ru-RU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" name="Рукописный ввод 7">
                <a:extLst>
                  <a:ext uri="{FF2B5EF4-FFF2-40B4-BE49-F238E27FC236}">
                    <a16:creationId xmlns:a16="http://schemas.microsoft.com/office/drawing/2014/main" id="{6449209D-EED3-506C-BCA9-B6DB31E6EDE5}"/>
                  </a:ext>
                </a:extLst>
              </p14:cNvPr>
              <p14:cNvContentPartPr/>
              <p14:nvPr/>
            </p14:nvContentPartPr>
            <p14:xfrm>
              <a:off x="9809902" y="6283211"/>
              <a:ext cx="2023920" cy="77040"/>
            </p14:xfrm>
          </p:contentPart>
        </mc:Choice>
        <mc:Fallback xmlns="">
          <p:pic>
            <p:nvPicPr>
              <p:cNvPr id="8" name="Рукописный ввод 7">
                <a:extLst>
                  <a:ext uri="{FF2B5EF4-FFF2-40B4-BE49-F238E27FC236}">
                    <a16:creationId xmlns:a16="http://schemas.microsoft.com/office/drawing/2014/main" id="{6449209D-EED3-506C-BCA9-B6DB31E6EDE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747262" y="6220571"/>
                <a:ext cx="2149560" cy="20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" name="Рукописный ввод 6">
                <a:extLst>
                  <a:ext uri="{FF2B5EF4-FFF2-40B4-BE49-F238E27FC236}">
                    <a16:creationId xmlns:a16="http://schemas.microsoft.com/office/drawing/2014/main" id="{1F2BDCF2-036D-DD08-BF0D-073931C9B2FF}"/>
                  </a:ext>
                </a:extLst>
              </p14:cNvPr>
              <p14:cNvContentPartPr/>
              <p14:nvPr/>
            </p14:nvContentPartPr>
            <p14:xfrm>
              <a:off x="8515702" y="6343331"/>
              <a:ext cx="3049920" cy="139680"/>
            </p14:xfrm>
          </p:contentPart>
        </mc:Choice>
        <mc:Fallback xmlns="">
          <p:pic>
            <p:nvPicPr>
              <p:cNvPr id="7" name="Рукописный ввод 6">
                <a:extLst>
                  <a:ext uri="{FF2B5EF4-FFF2-40B4-BE49-F238E27FC236}">
                    <a16:creationId xmlns:a16="http://schemas.microsoft.com/office/drawing/2014/main" id="{1F2BDCF2-036D-DD08-BF0D-073931C9B2FF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453062" y="6280331"/>
                <a:ext cx="3175560" cy="2653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5DB4075-78A4-8697-C3BF-76189094FD58}"/>
              </a:ext>
            </a:extLst>
          </p:cNvPr>
          <p:cNvSpPr/>
          <p:nvPr/>
        </p:nvSpPr>
        <p:spPr>
          <a:xfrm>
            <a:off x="515173" y="2564722"/>
            <a:ext cx="209125" cy="1800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8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1C06A84E-DFD0-A6E0-C192-FFA11D39D359}"/>
              </a:ext>
            </a:extLst>
          </p:cNvPr>
          <p:cNvSpPr/>
          <p:nvPr/>
        </p:nvSpPr>
        <p:spPr>
          <a:xfrm>
            <a:off x="515173" y="3160045"/>
            <a:ext cx="209126" cy="1800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8"/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8569131E-49D1-8B32-FAAE-5BA9D748E758}"/>
              </a:ext>
            </a:extLst>
          </p:cNvPr>
          <p:cNvSpPr/>
          <p:nvPr/>
        </p:nvSpPr>
        <p:spPr>
          <a:xfrm>
            <a:off x="515173" y="3756671"/>
            <a:ext cx="209126" cy="1800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8"/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11ACBD8D-008D-FE40-1EFD-E0B5A4202E97}"/>
              </a:ext>
            </a:extLst>
          </p:cNvPr>
          <p:cNvSpPr/>
          <p:nvPr/>
        </p:nvSpPr>
        <p:spPr>
          <a:xfrm>
            <a:off x="515172" y="4362944"/>
            <a:ext cx="209126" cy="1800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8"/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74571923-F8F7-D9FC-D4BA-D85188AC6ABA}"/>
              </a:ext>
            </a:extLst>
          </p:cNvPr>
          <p:cNvSpPr/>
          <p:nvPr/>
        </p:nvSpPr>
        <p:spPr>
          <a:xfrm>
            <a:off x="515173" y="4936158"/>
            <a:ext cx="209126" cy="1800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8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9B6082CA-231A-87B7-38EE-31A200072DF7}"/>
              </a:ext>
            </a:extLst>
          </p:cNvPr>
          <p:cNvSpPr/>
          <p:nvPr/>
        </p:nvSpPr>
        <p:spPr>
          <a:xfrm>
            <a:off x="515172" y="5506626"/>
            <a:ext cx="209126" cy="1800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EA51DE-781E-9165-E8D3-835EB18528C3}"/>
              </a:ext>
            </a:extLst>
          </p:cNvPr>
          <p:cNvSpPr txBox="1"/>
          <p:nvPr/>
        </p:nvSpPr>
        <p:spPr>
          <a:xfrm flipH="1">
            <a:off x="881345" y="2461892"/>
            <a:ext cx="10102471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сформировать чёткое представление о функциях репозитария и его структуре;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6DD491-747D-FFE8-194E-363BA9371841}"/>
              </a:ext>
            </a:extLst>
          </p:cNvPr>
          <p:cNvSpPr txBox="1"/>
          <p:nvPr/>
        </p:nvSpPr>
        <p:spPr>
          <a:xfrm flipH="1">
            <a:off x="881346" y="3052981"/>
            <a:ext cx="6332081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уверенно использовать его инструмента поиска;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1E05AE4-771B-6569-8398-E57C73ACFBF6}"/>
              </a:ext>
            </a:extLst>
          </p:cNvPr>
          <p:cNvSpPr txBox="1"/>
          <p:nvPr/>
        </p:nvSpPr>
        <p:spPr>
          <a:xfrm flipH="1">
            <a:off x="881347" y="3633847"/>
            <a:ext cx="7646931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применять утилиты для организации процесса разработки;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ABFB1AF-144D-06C7-EE3B-5375815E8FDB}"/>
              </a:ext>
            </a:extLst>
          </p:cNvPr>
          <p:cNvSpPr txBox="1"/>
          <p:nvPr/>
        </p:nvSpPr>
        <p:spPr>
          <a:xfrm flipH="1">
            <a:off x="881348" y="4238157"/>
            <a:ext cx="2435902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создавать пакеты;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8D56A0-B69D-7245-8063-2FDF198149D1}"/>
              </a:ext>
            </a:extLst>
          </p:cNvPr>
          <p:cNvSpPr txBox="1"/>
          <p:nvPr/>
        </p:nvSpPr>
        <p:spPr>
          <a:xfrm flipH="1">
            <a:off x="724298" y="4837635"/>
            <a:ext cx="3119581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создавать программы;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9063A08-A5E9-EDB0-C031-2704A0F3B7D9}"/>
              </a:ext>
            </a:extLst>
          </p:cNvPr>
          <p:cNvSpPr txBox="1"/>
          <p:nvPr/>
        </p:nvSpPr>
        <p:spPr>
          <a:xfrm flipH="1">
            <a:off x="724297" y="5382552"/>
            <a:ext cx="3119581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создавать транзакции. </a:t>
            </a:r>
          </a:p>
        </p:txBody>
      </p:sp>
    </p:spTree>
    <p:extLst>
      <p:ext uri="{BB962C8B-B14F-4D97-AF65-F5344CB8AC3E}">
        <p14:creationId xmlns:p14="http://schemas.microsoft.com/office/powerpoint/2010/main" val="10468395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30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6BB08555-63DE-71D2-48B1-94FC590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9337" y="502335"/>
            <a:ext cx="9002388" cy="500650"/>
          </a:xfrm>
        </p:spPr>
        <p:txBody>
          <a:bodyPr/>
          <a:lstStyle/>
          <a:p>
            <a:r>
              <a:rPr lang="ru-RU" sz="3200" dirty="0"/>
              <a:t>Язык программирования </a:t>
            </a:r>
            <a:r>
              <a:rPr lang="en-US" sz="3200" dirty="0"/>
              <a:t>ABAP: </a:t>
            </a:r>
            <a:r>
              <a:rPr lang="ru-RU" sz="3200" dirty="0"/>
              <a:t>Введение</a:t>
            </a: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E9747829-D25A-C2E7-E8F2-1961ECF24300}"/>
              </a:ext>
            </a:extLst>
          </p:cNvPr>
          <p:cNvSpPr/>
          <p:nvPr/>
        </p:nvSpPr>
        <p:spPr>
          <a:xfrm>
            <a:off x="1079289" y="2815226"/>
            <a:ext cx="4512040" cy="681038"/>
          </a:xfrm>
          <a:prstGeom prst="roundRect">
            <a:avLst/>
          </a:prstGeom>
          <a:solidFill>
            <a:srgbClr val="0F5F90"/>
          </a:solidFill>
        </p:spPr>
        <p:txBody>
          <a:bodyPr wrap="square" rtlCol="0" anchor="b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rgbClr val="FCBA14"/>
                </a:solidFill>
              </a:rPr>
              <a:t>является типизированным;</a:t>
            </a:r>
            <a:endParaRPr lang="en-US" sz="2000" b="1" dirty="0">
              <a:solidFill>
                <a:srgbClr val="FCBA14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ru-RU" sz="1400" b="1" dirty="0">
              <a:solidFill>
                <a:srgbClr val="FCBA14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0A9B4F-0C99-3286-95D9-3F19AF81C1FA}"/>
              </a:ext>
            </a:extLst>
          </p:cNvPr>
          <p:cNvSpPr txBox="1"/>
          <p:nvPr/>
        </p:nvSpPr>
        <p:spPr>
          <a:xfrm>
            <a:off x="2849336" y="1708323"/>
            <a:ext cx="6284734" cy="523220"/>
          </a:xfrm>
          <a:prstGeom prst="rect">
            <a:avLst/>
          </a:prstGeom>
          <a:noFill/>
        </p:spPr>
        <p:txBody>
          <a:bodyPr wrap="none" rIns="0" rtlCol="0" anchor="ctr" anchorCtr="0">
            <a:spAutoFit/>
          </a:bodyPr>
          <a:lstStyle/>
          <a:p>
            <a:pPr algn="r"/>
            <a:r>
              <a:rPr lang="ru-RU" sz="2800" b="1" dirty="0">
                <a:solidFill>
                  <a:srgbClr val="0F5F90"/>
                </a:solidFill>
              </a:rPr>
              <a:t>Язык программирования </a:t>
            </a:r>
            <a:r>
              <a:rPr lang="en-US" sz="2800" b="1" dirty="0">
                <a:solidFill>
                  <a:srgbClr val="0F5F90"/>
                </a:solidFill>
              </a:rPr>
              <a:t>ABAP…</a:t>
            </a:r>
            <a:endParaRPr lang="ru-RU" sz="2800" b="1" dirty="0">
              <a:solidFill>
                <a:srgbClr val="0F5F90"/>
              </a:solidFill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18B9B1BB-91A6-E0AC-D31F-433437B9A5AE}"/>
              </a:ext>
            </a:extLst>
          </p:cNvPr>
          <p:cNvSpPr/>
          <p:nvPr/>
        </p:nvSpPr>
        <p:spPr>
          <a:xfrm>
            <a:off x="1079289" y="3716731"/>
            <a:ext cx="4512040" cy="783193"/>
          </a:xfrm>
          <a:prstGeom prst="roundRect">
            <a:avLst/>
          </a:prstGeom>
          <a:solidFill>
            <a:srgbClr val="0F5F90"/>
          </a:solidFill>
        </p:spPr>
        <p:txBody>
          <a:bodyPr wrap="square" rtlCol="0" anchor="b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bg2"/>
                </a:solidFill>
              </a:rPr>
              <a:t>поддерживает многоязычные приложения;</a:t>
            </a: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24C475C8-B157-61E5-01DB-02FEF7EFDB37}"/>
              </a:ext>
            </a:extLst>
          </p:cNvPr>
          <p:cNvSpPr/>
          <p:nvPr/>
        </p:nvSpPr>
        <p:spPr>
          <a:xfrm>
            <a:off x="6158445" y="2815226"/>
            <a:ext cx="4512040" cy="783193"/>
          </a:xfrm>
          <a:prstGeom prst="roundRect">
            <a:avLst/>
          </a:prstGeom>
          <a:solidFill>
            <a:srgbClr val="0F5F90"/>
          </a:solidFill>
        </p:spPr>
        <p:txBody>
          <a:bodyPr wrap="square" rtlCol="0" anchor="b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bg2"/>
                </a:solidFill>
              </a:rPr>
              <a:t>расширен как объектно-ориентированный язык;</a:t>
            </a:r>
            <a:endParaRPr lang="ru-RU" sz="1400" b="1" dirty="0">
              <a:solidFill>
                <a:schemeClr val="bg2"/>
              </a:solidFill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38D6DCF-F20C-3C3C-8844-CAF4FDBD2DE2}"/>
              </a:ext>
            </a:extLst>
          </p:cNvPr>
          <p:cNvSpPr/>
          <p:nvPr/>
        </p:nvSpPr>
        <p:spPr>
          <a:xfrm>
            <a:off x="6158445" y="4859190"/>
            <a:ext cx="4512040" cy="681038"/>
          </a:xfrm>
          <a:prstGeom prst="roundRect">
            <a:avLst/>
          </a:prstGeom>
          <a:solidFill>
            <a:srgbClr val="0F5F90"/>
          </a:solidFill>
        </p:spPr>
        <p:txBody>
          <a:bodyPr wrap="square" rtlCol="0" anchor="b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bg2"/>
                </a:solidFill>
              </a:rPr>
              <a:t>совместим "снизу вверх”</a:t>
            </a:r>
            <a:r>
              <a:rPr lang="en-US" sz="2000" b="1" dirty="0">
                <a:solidFill>
                  <a:schemeClr val="bg2"/>
                </a:solidFill>
              </a:rPr>
              <a:t>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ru-RU" sz="1400" b="1" dirty="0">
              <a:solidFill>
                <a:srgbClr val="FCBA14"/>
              </a:solidFill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67B07F56-7304-F510-2CBE-2DE984D78D7F}"/>
              </a:ext>
            </a:extLst>
          </p:cNvPr>
          <p:cNvSpPr/>
          <p:nvPr/>
        </p:nvSpPr>
        <p:spPr>
          <a:xfrm>
            <a:off x="6158445" y="3821761"/>
            <a:ext cx="4512040" cy="681038"/>
          </a:xfrm>
          <a:prstGeom prst="roundRect">
            <a:avLst/>
          </a:prstGeom>
          <a:solidFill>
            <a:srgbClr val="0F5F90"/>
          </a:solidFill>
        </p:spPr>
        <p:txBody>
          <a:bodyPr wrap="square" rtlCol="0" anchor="b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bg2"/>
                </a:solidFill>
              </a:rPr>
              <a:t>не зависит от платформы;</a:t>
            </a:r>
            <a:endParaRPr lang="en-US" sz="2000" b="1" dirty="0">
              <a:solidFill>
                <a:schemeClr val="bg2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ru-RU" sz="1400" b="1" dirty="0">
              <a:solidFill>
                <a:srgbClr val="FCBA14"/>
              </a:solidFill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7C488578-5637-EB0D-877C-F0092E6BD731}"/>
              </a:ext>
            </a:extLst>
          </p:cNvPr>
          <p:cNvSpPr/>
          <p:nvPr/>
        </p:nvSpPr>
        <p:spPr>
          <a:xfrm>
            <a:off x="1079289" y="4757035"/>
            <a:ext cx="4512040" cy="783193"/>
          </a:xfrm>
          <a:prstGeom prst="roundRect">
            <a:avLst/>
          </a:prstGeom>
          <a:solidFill>
            <a:srgbClr val="0F5F90"/>
          </a:solidFill>
        </p:spPr>
        <p:txBody>
          <a:bodyPr wrap="square" rtlCol="0" anchor="b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bg2"/>
                </a:solidFill>
              </a:rPr>
              <a:t>поддерживает </a:t>
            </a:r>
            <a:r>
              <a:rPr lang="ro-RO" sz="2000" b="1" dirty="0">
                <a:solidFill>
                  <a:schemeClr val="bg2"/>
                </a:solidFill>
              </a:rPr>
              <a:t>SQL-</a:t>
            </a:r>
            <a:r>
              <a:rPr lang="ru-RU" sz="2000" b="1" dirty="0">
                <a:solidFill>
                  <a:schemeClr val="bg2"/>
                </a:solidFill>
              </a:rPr>
              <a:t>доступ;</a:t>
            </a:r>
            <a:endParaRPr lang="en-US" sz="1400" b="1" dirty="0">
              <a:solidFill>
                <a:schemeClr val="bg2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ru-RU" sz="2000" b="1" dirty="0">
              <a:solidFill>
                <a:srgbClr val="FCBA14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142F47E-FBD7-3252-5572-61ADDFCE27BD}"/>
              </a:ext>
            </a:extLst>
          </p:cNvPr>
          <p:cNvSpPr/>
          <p:nvPr/>
        </p:nvSpPr>
        <p:spPr>
          <a:xfrm>
            <a:off x="1079289" y="2972145"/>
            <a:ext cx="179882" cy="1836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277D9E8D-4295-7591-80B8-61E0774981BE}"/>
              </a:ext>
            </a:extLst>
          </p:cNvPr>
          <p:cNvSpPr/>
          <p:nvPr/>
        </p:nvSpPr>
        <p:spPr>
          <a:xfrm>
            <a:off x="1079289" y="3891075"/>
            <a:ext cx="179882" cy="1836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0F943EEA-0ADB-F092-BFF2-4CE1DA8AC416}"/>
              </a:ext>
            </a:extLst>
          </p:cNvPr>
          <p:cNvSpPr/>
          <p:nvPr/>
        </p:nvSpPr>
        <p:spPr>
          <a:xfrm>
            <a:off x="1083002" y="4920267"/>
            <a:ext cx="179882" cy="1836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6C7043A4-7B5A-FA70-9123-045070E71D7F}"/>
              </a:ext>
            </a:extLst>
          </p:cNvPr>
          <p:cNvSpPr/>
          <p:nvPr/>
        </p:nvSpPr>
        <p:spPr>
          <a:xfrm>
            <a:off x="6158445" y="2972145"/>
            <a:ext cx="179882" cy="1836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8E628B95-402C-213A-34C9-EBCCC03E851D}"/>
              </a:ext>
            </a:extLst>
          </p:cNvPr>
          <p:cNvSpPr/>
          <p:nvPr/>
        </p:nvSpPr>
        <p:spPr>
          <a:xfrm>
            <a:off x="6158445" y="3978680"/>
            <a:ext cx="179882" cy="1836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F36CE8AD-76D0-B69A-AE84-40C347B721CE}"/>
              </a:ext>
            </a:extLst>
          </p:cNvPr>
          <p:cNvSpPr/>
          <p:nvPr/>
        </p:nvSpPr>
        <p:spPr>
          <a:xfrm>
            <a:off x="6158445" y="5016109"/>
            <a:ext cx="179882" cy="183600"/>
          </a:xfrm>
          <a:prstGeom prst="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</p:spTree>
    <p:extLst>
      <p:ext uri="{BB962C8B-B14F-4D97-AF65-F5344CB8AC3E}">
        <p14:creationId xmlns:p14="http://schemas.microsoft.com/office/powerpoint/2010/main" val="348297379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914524E6-789E-D06F-E701-F85271E0226F}"/>
              </a:ext>
            </a:extLst>
          </p:cNvPr>
          <p:cNvGrpSpPr/>
          <p:nvPr/>
        </p:nvGrpSpPr>
        <p:grpSpPr>
          <a:xfrm>
            <a:off x="7474196" y="1148660"/>
            <a:ext cx="4452480" cy="274320"/>
            <a:chOff x="7474196" y="1148660"/>
            <a:chExt cx="4452480" cy="274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3" name="Рукописный ввод 12">
                  <a:extLst>
                    <a:ext uri="{FF2B5EF4-FFF2-40B4-BE49-F238E27FC236}">
                      <a16:creationId xmlns:a16="http://schemas.microsoft.com/office/drawing/2014/main" id="{1CFD78A7-A006-E93A-65B0-28B9FFEE4A91}"/>
                    </a:ext>
                  </a:extLst>
                </p14:cNvPr>
                <p14:cNvContentPartPr/>
                <p14:nvPr/>
              </p14:nvContentPartPr>
              <p14:xfrm>
                <a:off x="7474196" y="1148660"/>
                <a:ext cx="2963880" cy="235440"/>
              </p14:xfrm>
            </p:contentPart>
          </mc:Choice>
          <mc:Fallback xmlns="">
            <p:pic>
              <p:nvPicPr>
                <p:cNvPr id="13" name="Рукописный ввод 12">
                  <a:extLst>
                    <a:ext uri="{FF2B5EF4-FFF2-40B4-BE49-F238E27FC236}">
                      <a16:creationId xmlns:a16="http://schemas.microsoft.com/office/drawing/2014/main" id="{1CFD78A7-A006-E93A-65B0-28B9FFEE4A91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411196" y="1086020"/>
                  <a:ext cx="3089520" cy="36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4" name="Рукописный ввод 13">
                  <a:extLst>
                    <a:ext uri="{FF2B5EF4-FFF2-40B4-BE49-F238E27FC236}">
                      <a16:creationId xmlns:a16="http://schemas.microsoft.com/office/drawing/2014/main" id="{7F5FC19B-89ED-B711-9444-BCCA2197BC48}"/>
                    </a:ext>
                  </a:extLst>
                </p14:cNvPr>
                <p14:cNvContentPartPr/>
                <p14:nvPr/>
              </p14:nvContentPartPr>
              <p14:xfrm>
                <a:off x="10437716" y="1280780"/>
                <a:ext cx="1488960" cy="142200"/>
              </p14:xfrm>
            </p:contentPart>
          </mc:Choice>
          <mc:Fallback xmlns="">
            <p:pic>
              <p:nvPicPr>
                <p:cNvPr id="14" name="Рукописный ввод 13">
                  <a:extLst>
                    <a:ext uri="{FF2B5EF4-FFF2-40B4-BE49-F238E27FC236}">
                      <a16:creationId xmlns:a16="http://schemas.microsoft.com/office/drawing/2014/main" id="{7F5FC19B-89ED-B711-9444-BCCA2197BC4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0374716" y="1217780"/>
                  <a:ext cx="1614600" cy="267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588E6923-5B09-A3E9-2967-02A2216A982F}"/>
              </a:ext>
            </a:extLst>
          </p:cNvPr>
          <p:cNvGrpSpPr/>
          <p:nvPr/>
        </p:nvGrpSpPr>
        <p:grpSpPr>
          <a:xfrm>
            <a:off x="395876" y="1122740"/>
            <a:ext cx="7632720" cy="279000"/>
            <a:chOff x="395876" y="1122740"/>
            <a:chExt cx="7632720" cy="279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" name="Рукописный ввод 6">
                  <a:extLst>
                    <a:ext uri="{FF2B5EF4-FFF2-40B4-BE49-F238E27FC236}">
                      <a16:creationId xmlns:a16="http://schemas.microsoft.com/office/drawing/2014/main" id="{0A597DE6-46C4-A214-F6B7-D754BAC8157D}"/>
                    </a:ext>
                  </a:extLst>
                </p14:cNvPr>
                <p14:cNvContentPartPr/>
                <p14:nvPr/>
              </p14:nvContentPartPr>
              <p14:xfrm>
                <a:off x="395876" y="1278620"/>
                <a:ext cx="3549240" cy="123120"/>
              </p14:xfrm>
            </p:contentPart>
          </mc:Choice>
          <mc:Fallback xmlns="">
            <p:pic>
              <p:nvPicPr>
                <p:cNvPr id="7" name="Рукописный ввод 6">
                  <a:extLst>
                    <a:ext uri="{FF2B5EF4-FFF2-40B4-BE49-F238E27FC236}">
                      <a16:creationId xmlns:a16="http://schemas.microsoft.com/office/drawing/2014/main" id="{0A597DE6-46C4-A214-F6B7-D754BAC8157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32876" y="1215980"/>
                  <a:ext cx="3674880" cy="248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8" name="Рукописный ввод 7">
                  <a:extLst>
                    <a:ext uri="{FF2B5EF4-FFF2-40B4-BE49-F238E27FC236}">
                      <a16:creationId xmlns:a16="http://schemas.microsoft.com/office/drawing/2014/main" id="{AF432F9F-17C2-3888-C1D2-EB7F4FA63091}"/>
                    </a:ext>
                  </a:extLst>
                </p14:cNvPr>
                <p14:cNvContentPartPr/>
                <p14:nvPr/>
              </p14:nvContentPartPr>
              <p14:xfrm>
                <a:off x="3733076" y="1265300"/>
                <a:ext cx="2765160" cy="103320"/>
              </p14:xfrm>
            </p:contentPart>
          </mc:Choice>
          <mc:Fallback xmlns="">
            <p:pic>
              <p:nvPicPr>
                <p:cNvPr id="8" name="Рукописный ввод 7">
                  <a:extLst>
                    <a:ext uri="{FF2B5EF4-FFF2-40B4-BE49-F238E27FC236}">
                      <a16:creationId xmlns:a16="http://schemas.microsoft.com/office/drawing/2014/main" id="{AF432F9F-17C2-3888-C1D2-EB7F4FA63091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70436" y="1202660"/>
                  <a:ext cx="2890800" cy="22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1" name="Рукописный ввод 10">
                  <a:extLst>
                    <a:ext uri="{FF2B5EF4-FFF2-40B4-BE49-F238E27FC236}">
                      <a16:creationId xmlns:a16="http://schemas.microsoft.com/office/drawing/2014/main" id="{047E1C4C-7C93-AF2A-D40A-964A3B95EAA9}"/>
                    </a:ext>
                  </a:extLst>
                </p14:cNvPr>
                <p14:cNvContentPartPr/>
                <p14:nvPr/>
              </p14:nvContentPartPr>
              <p14:xfrm>
                <a:off x="5746556" y="1122740"/>
                <a:ext cx="2282040" cy="277200"/>
              </p14:xfrm>
            </p:contentPart>
          </mc:Choice>
          <mc:Fallback xmlns="">
            <p:pic>
              <p:nvPicPr>
                <p:cNvPr id="11" name="Рукописный ввод 10">
                  <a:extLst>
                    <a:ext uri="{FF2B5EF4-FFF2-40B4-BE49-F238E27FC236}">
                      <a16:creationId xmlns:a16="http://schemas.microsoft.com/office/drawing/2014/main" id="{047E1C4C-7C93-AF2A-D40A-964A3B95EAA9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683556" y="1059740"/>
                  <a:ext cx="2407680" cy="4028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31</a:t>
            </a:fld>
            <a:endParaRPr lang="ru-RU"/>
          </a:p>
        </p:txBody>
      </p:sp>
      <p:sp>
        <p:nvSpPr>
          <p:cNvPr id="3" name="Прямоугольник с двумя скругленными соседними углами 2">
            <a:extLst>
              <a:ext uri="{FF2B5EF4-FFF2-40B4-BE49-F238E27FC236}">
                <a16:creationId xmlns:a16="http://schemas.microsoft.com/office/drawing/2014/main" id="{A681E66B-047E-1D3F-CE0E-A843AA98C17B}"/>
              </a:ext>
            </a:extLst>
          </p:cNvPr>
          <p:cNvSpPr/>
          <p:nvPr/>
        </p:nvSpPr>
        <p:spPr>
          <a:xfrm rot="10800000">
            <a:off x="5419896" y="4"/>
            <a:ext cx="6376227" cy="6011328"/>
          </a:xfrm>
          <a:prstGeom prst="round2SameRect">
            <a:avLst>
              <a:gd name="adj1" fmla="val 3115"/>
              <a:gd name="adj2" fmla="val 0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FFFFFF"/>
            </a:solidFill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4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517040B-2274-2217-9C38-97A7DC8FAB1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879222" y="365760"/>
            <a:ext cx="5534121" cy="526045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14300">
            <a:solidFill>
              <a:schemeClr val="accent3">
                <a:lumMod val="60000"/>
                <a:lumOff val="40000"/>
              </a:schemeClr>
            </a:solidFill>
          </a:ln>
        </p:spPr>
      </p:pic>
      <p:sp>
        <p:nvSpPr>
          <p:cNvPr id="16" name="Заголовок 8">
            <a:extLst>
              <a:ext uri="{FF2B5EF4-FFF2-40B4-BE49-F238E27FC236}">
                <a16:creationId xmlns:a16="http://schemas.microsoft.com/office/drawing/2014/main" id="{6B6315BB-67FC-A757-887C-C180AEF61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876" y="2696527"/>
            <a:ext cx="3549240" cy="944874"/>
          </a:xfrm>
        </p:spPr>
        <p:txBody>
          <a:bodyPr/>
          <a:lstStyle/>
          <a:p>
            <a:r>
              <a:rPr lang="ru-RU" sz="3200" dirty="0"/>
              <a:t>Общий </a:t>
            </a:r>
            <a:r>
              <a:rPr lang="en-US" sz="3200" dirty="0"/>
              <a:t>ABAP-</a:t>
            </a:r>
            <a:r>
              <a:rPr lang="ru-RU" sz="3200" dirty="0"/>
              <a:t>синтаксис </a:t>
            </a:r>
            <a:r>
              <a:rPr lang="en-US" sz="3200" dirty="0"/>
              <a:t>I</a:t>
            </a:r>
            <a:endParaRPr lang="ru-RU" sz="320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0D8C76F-5E40-189B-C61A-A2A584D729E2}"/>
              </a:ext>
            </a:extLst>
          </p:cNvPr>
          <p:cNvSpPr/>
          <p:nvPr/>
        </p:nvSpPr>
        <p:spPr>
          <a:xfrm>
            <a:off x="6001580" y="6160957"/>
            <a:ext cx="496656" cy="89941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4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" name="Рукописный ввод 8">
                <a:extLst>
                  <a:ext uri="{FF2B5EF4-FFF2-40B4-BE49-F238E27FC236}">
                    <a16:creationId xmlns:a16="http://schemas.microsoft.com/office/drawing/2014/main" id="{95A2813E-3DA6-6151-77BF-9C6257A8BBFD}"/>
                  </a:ext>
                </a:extLst>
              </p14:cNvPr>
              <p14:cNvContentPartPr/>
              <p14:nvPr/>
            </p14:nvContentPartPr>
            <p14:xfrm>
              <a:off x="5272396" y="1398862"/>
              <a:ext cx="54360" cy="12240"/>
            </p14:xfrm>
          </p:contentPart>
        </mc:Choice>
        <mc:Fallback xmlns="">
          <p:pic>
            <p:nvPicPr>
              <p:cNvPr id="9" name="Рукописный ввод 8">
                <a:extLst>
                  <a:ext uri="{FF2B5EF4-FFF2-40B4-BE49-F238E27FC236}">
                    <a16:creationId xmlns:a16="http://schemas.microsoft.com/office/drawing/2014/main" id="{95A2813E-3DA6-6151-77BF-9C6257A8BBF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209756" y="1335862"/>
                <a:ext cx="180000" cy="13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470615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914524E6-789E-D06F-E701-F85271E0226F}"/>
              </a:ext>
            </a:extLst>
          </p:cNvPr>
          <p:cNvGrpSpPr/>
          <p:nvPr/>
        </p:nvGrpSpPr>
        <p:grpSpPr>
          <a:xfrm>
            <a:off x="7474196" y="1148660"/>
            <a:ext cx="4452480" cy="274320"/>
            <a:chOff x="7474196" y="1148660"/>
            <a:chExt cx="4452480" cy="274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3" name="Рукописный ввод 12">
                  <a:extLst>
                    <a:ext uri="{FF2B5EF4-FFF2-40B4-BE49-F238E27FC236}">
                      <a16:creationId xmlns:a16="http://schemas.microsoft.com/office/drawing/2014/main" id="{1CFD78A7-A006-E93A-65B0-28B9FFEE4A91}"/>
                    </a:ext>
                  </a:extLst>
                </p14:cNvPr>
                <p14:cNvContentPartPr/>
                <p14:nvPr/>
              </p14:nvContentPartPr>
              <p14:xfrm>
                <a:off x="7474196" y="1148660"/>
                <a:ext cx="2963880" cy="235440"/>
              </p14:xfrm>
            </p:contentPart>
          </mc:Choice>
          <mc:Fallback xmlns="">
            <p:pic>
              <p:nvPicPr>
                <p:cNvPr id="13" name="Рукописный ввод 12">
                  <a:extLst>
                    <a:ext uri="{FF2B5EF4-FFF2-40B4-BE49-F238E27FC236}">
                      <a16:creationId xmlns:a16="http://schemas.microsoft.com/office/drawing/2014/main" id="{1CFD78A7-A006-E93A-65B0-28B9FFEE4A91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411196" y="1085564"/>
                  <a:ext cx="3089520" cy="3612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4" name="Рукописный ввод 13">
                  <a:extLst>
                    <a:ext uri="{FF2B5EF4-FFF2-40B4-BE49-F238E27FC236}">
                      <a16:creationId xmlns:a16="http://schemas.microsoft.com/office/drawing/2014/main" id="{7F5FC19B-89ED-B711-9444-BCCA2197BC48}"/>
                    </a:ext>
                  </a:extLst>
                </p14:cNvPr>
                <p14:cNvContentPartPr/>
                <p14:nvPr/>
              </p14:nvContentPartPr>
              <p14:xfrm>
                <a:off x="10437716" y="1280780"/>
                <a:ext cx="1488960" cy="142200"/>
              </p14:xfrm>
            </p:contentPart>
          </mc:Choice>
          <mc:Fallback xmlns="">
            <p:pic>
              <p:nvPicPr>
                <p:cNvPr id="14" name="Рукописный ввод 13">
                  <a:extLst>
                    <a:ext uri="{FF2B5EF4-FFF2-40B4-BE49-F238E27FC236}">
                      <a16:creationId xmlns:a16="http://schemas.microsoft.com/office/drawing/2014/main" id="{7F5FC19B-89ED-B711-9444-BCCA2197BC4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0374716" y="1217939"/>
                  <a:ext cx="1614600" cy="267523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588E6923-5B09-A3E9-2967-02A2216A982F}"/>
              </a:ext>
            </a:extLst>
          </p:cNvPr>
          <p:cNvGrpSpPr/>
          <p:nvPr/>
        </p:nvGrpSpPr>
        <p:grpSpPr>
          <a:xfrm>
            <a:off x="395876" y="1122740"/>
            <a:ext cx="7632720" cy="279000"/>
            <a:chOff x="395876" y="1122740"/>
            <a:chExt cx="7632720" cy="279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" name="Рукописный ввод 6">
                  <a:extLst>
                    <a:ext uri="{FF2B5EF4-FFF2-40B4-BE49-F238E27FC236}">
                      <a16:creationId xmlns:a16="http://schemas.microsoft.com/office/drawing/2014/main" id="{0A597DE6-46C4-A214-F6B7-D754BAC8157D}"/>
                    </a:ext>
                  </a:extLst>
                </p14:cNvPr>
                <p14:cNvContentPartPr/>
                <p14:nvPr/>
              </p14:nvContentPartPr>
              <p14:xfrm>
                <a:off x="395876" y="1278620"/>
                <a:ext cx="3549240" cy="123120"/>
              </p14:xfrm>
            </p:contentPart>
          </mc:Choice>
          <mc:Fallback xmlns="">
            <p:pic>
              <p:nvPicPr>
                <p:cNvPr id="7" name="Рукописный ввод 6">
                  <a:extLst>
                    <a:ext uri="{FF2B5EF4-FFF2-40B4-BE49-F238E27FC236}">
                      <a16:creationId xmlns:a16="http://schemas.microsoft.com/office/drawing/2014/main" id="{0A597DE6-46C4-A214-F6B7-D754BAC8157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32876" y="1215435"/>
                  <a:ext cx="3674880" cy="2491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8" name="Рукописный ввод 7">
                  <a:extLst>
                    <a:ext uri="{FF2B5EF4-FFF2-40B4-BE49-F238E27FC236}">
                      <a16:creationId xmlns:a16="http://schemas.microsoft.com/office/drawing/2014/main" id="{AF432F9F-17C2-3888-C1D2-EB7F4FA63091}"/>
                    </a:ext>
                  </a:extLst>
                </p14:cNvPr>
                <p14:cNvContentPartPr/>
                <p14:nvPr/>
              </p14:nvContentPartPr>
              <p14:xfrm>
                <a:off x="3733076" y="1265300"/>
                <a:ext cx="2765160" cy="103320"/>
              </p14:xfrm>
            </p:contentPart>
          </mc:Choice>
          <mc:Fallback xmlns="">
            <p:pic>
              <p:nvPicPr>
                <p:cNvPr id="8" name="Рукописный ввод 7">
                  <a:extLst>
                    <a:ext uri="{FF2B5EF4-FFF2-40B4-BE49-F238E27FC236}">
                      <a16:creationId xmlns:a16="http://schemas.microsoft.com/office/drawing/2014/main" id="{AF432F9F-17C2-3888-C1D2-EB7F4FA63091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70076" y="1202300"/>
                  <a:ext cx="2890800" cy="22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1" name="Рукописный ввод 10">
                  <a:extLst>
                    <a:ext uri="{FF2B5EF4-FFF2-40B4-BE49-F238E27FC236}">
                      <a16:creationId xmlns:a16="http://schemas.microsoft.com/office/drawing/2014/main" id="{047E1C4C-7C93-AF2A-D40A-964A3B95EAA9}"/>
                    </a:ext>
                  </a:extLst>
                </p14:cNvPr>
                <p14:cNvContentPartPr/>
                <p14:nvPr/>
              </p14:nvContentPartPr>
              <p14:xfrm>
                <a:off x="5746556" y="1122740"/>
                <a:ext cx="2282040" cy="277200"/>
              </p14:xfrm>
            </p:contentPart>
          </mc:Choice>
          <mc:Fallback xmlns="">
            <p:pic>
              <p:nvPicPr>
                <p:cNvPr id="11" name="Рукописный ввод 10">
                  <a:extLst>
                    <a:ext uri="{FF2B5EF4-FFF2-40B4-BE49-F238E27FC236}">
                      <a16:creationId xmlns:a16="http://schemas.microsoft.com/office/drawing/2014/main" id="{047E1C4C-7C93-AF2A-D40A-964A3B95EAA9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683556" y="1059740"/>
                  <a:ext cx="2407680" cy="4028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32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16" name="Заголовок 8">
            <a:extLst>
              <a:ext uri="{FF2B5EF4-FFF2-40B4-BE49-F238E27FC236}">
                <a16:creationId xmlns:a16="http://schemas.microsoft.com/office/drawing/2014/main" id="{6B6315BB-67FC-A757-887C-C180AEF61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876" y="2696527"/>
            <a:ext cx="3549240" cy="944874"/>
          </a:xfrm>
        </p:spPr>
        <p:txBody>
          <a:bodyPr/>
          <a:lstStyle/>
          <a:p>
            <a:r>
              <a:rPr lang="ru-RU" sz="3200" dirty="0"/>
              <a:t>Общий </a:t>
            </a:r>
            <a:r>
              <a:rPr lang="en-US" sz="3200" dirty="0"/>
              <a:t>ABAP-</a:t>
            </a:r>
            <a:r>
              <a:rPr lang="ru-RU" sz="3200" dirty="0"/>
              <a:t>синтаксис </a:t>
            </a:r>
            <a:r>
              <a:rPr lang="en-US" sz="3200" dirty="0"/>
              <a:t>II</a:t>
            </a:r>
            <a:endParaRPr lang="ru-RU" sz="320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0D8C76F-5E40-189B-C61A-A2A584D729E2}"/>
              </a:ext>
            </a:extLst>
          </p:cNvPr>
          <p:cNvSpPr/>
          <p:nvPr/>
        </p:nvSpPr>
        <p:spPr>
          <a:xfrm>
            <a:off x="6001580" y="6160957"/>
            <a:ext cx="496656" cy="89941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4"/>
            </a:endParaRPr>
          </a:p>
        </p:txBody>
      </p:sp>
      <p:sp>
        <p:nvSpPr>
          <p:cNvPr id="3" name="Прямоугольник с двумя скругленными соседними углами 2">
            <a:extLst>
              <a:ext uri="{FF2B5EF4-FFF2-40B4-BE49-F238E27FC236}">
                <a16:creationId xmlns:a16="http://schemas.microsoft.com/office/drawing/2014/main" id="{E2B39B99-248F-0032-B15C-5E4E9EA2BCD3}"/>
              </a:ext>
            </a:extLst>
          </p:cNvPr>
          <p:cNvSpPr/>
          <p:nvPr/>
        </p:nvSpPr>
        <p:spPr>
          <a:xfrm rot="10800000">
            <a:off x="4738254" y="-1"/>
            <a:ext cx="7057870" cy="5364158"/>
          </a:xfrm>
          <a:prstGeom prst="round2SameRect">
            <a:avLst>
              <a:gd name="adj1" fmla="val 3375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4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213E1B1-7585-66CE-B314-69D279D8B5B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060796" y="806608"/>
            <a:ext cx="6431095" cy="403745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14300">
            <a:solidFill>
              <a:schemeClr val="accent4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3732253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914524E6-789E-D06F-E701-F85271E0226F}"/>
              </a:ext>
            </a:extLst>
          </p:cNvPr>
          <p:cNvGrpSpPr/>
          <p:nvPr/>
        </p:nvGrpSpPr>
        <p:grpSpPr>
          <a:xfrm>
            <a:off x="7474196" y="1148660"/>
            <a:ext cx="4452480" cy="274320"/>
            <a:chOff x="7474196" y="1148660"/>
            <a:chExt cx="4452480" cy="274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3" name="Рукописный ввод 12">
                  <a:extLst>
                    <a:ext uri="{FF2B5EF4-FFF2-40B4-BE49-F238E27FC236}">
                      <a16:creationId xmlns:a16="http://schemas.microsoft.com/office/drawing/2014/main" id="{1CFD78A7-A006-E93A-65B0-28B9FFEE4A91}"/>
                    </a:ext>
                  </a:extLst>
                </p14:cNvPr>
                <p14:cNvContentPartPr/>
                <p14:nvPr/>
              </p14:nvContentPartPr>
              <p14:xfrm>
                <a:off x="7474196" y="1148660"/>
                <a:ext cx="2963880" cy="235440"/>
              </p14:xfrm>
            </p:contentPart>
          </mc:Choice>
          <mc:Fallback xmlns="">
            <p:pic>
              <p:nvPicPr>
                <p:cNvPr id="13" name="Рукописный ввод 12">
                  <a:extLst>
                    <a:ext uri="{FF2B5EF4-FFF2-40B4-BE49-F238E27FC236}">
                      <a16:creationId xmlns:a16="http://schemas.microsoft.com/office/drawing/2014/main" id="{1CFD78A7-A006-E93A-65B0-28B9FFEE4A91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411196" y="1085564"/>
                  <a:ext cx="3089520" cy="3612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4" name="Рукописный ввод 13">
                  <a:extLst>
                    <a:ext uri="{FF2B5EF4-FFF2-40B4-BE49-F238E27FC236}">
                      <a16:creationId xmlns:a16="http://schemas.microsoft.com/office/drawing/2014/main" id="{7F5FC19B-89ED-B711-9444-BCCA2197BC48}"/>
                    </a:ext>
                  </a:extLst>
                </p14:cNvPr>
                <p14:cNvContentPartPr/>
                <p14:nvPr/>
              </p14:nvContentPartPr>
              <p14:xfrm>
                <a:off x="10437716" y="1280780"/>
                <a:ext cx="1488960" cy="142200"/>
              </p14:xfrm>
            </p:contentPart>
          </mc:Choice>
          <mc:Fallback xmlns="">
            <p:pic>
              <p:nvPicPr>
                <p:cNvPr id="14" name="Рукописный ввод 13">
                  <a:extLst>
                    <a:ext uri="{FF2B5EF4-FFF2-40B4-BE49-F238E27FC236}">
                      <a16:creationId xmlns:a16="http://schemas.microsoft.com/office/drawing/2014/main" id="{7F5FC19B-89ED-B711-9444-BCCA2197BC4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0374716" y="1217939"/>
                  <a:ext cx="1614600" cy="267523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588E6923-5B09-A3E9-2967-02A2216A982F}"/>
              </a:ext>
            </a:extLst>
          </p:cNvPr>
          <p:cNvGrpSpPr/>
          <p:nvPr/>
        </p:nvGrpSpPr>
        <p:grpSpPr>
          <a:xfrm>
            <a:off x="395876" y="1122740"/>
            <a:ext cx="7632720" cy="279000"/>
            <a:chOff x="395876" y="1122740"/>
            <a:chExt cx="7632720" cy="279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" name="Рукописный ввод 6">
                  <a:extLst>
                    <a:ext uri="{FF2B5EF4-FFF2-40B4-BE49-F238E27FC236}">
                      <a16:creationId xmlns:a16="http://schemas.microsoft.com/office/drawing/2014/main" id="{0A597DE6-46C4-A214-F6B7-D754BAC8157D}"/>
                    </a:ext>
                  </a:extLst>
                </p14:cNvPr>
                <p14:cNvContentPartPr/>
                <p14:nvPr/>
              </p14:nvContentPartPr>
              <p14:xfrm>
                <a:off x="395876" y="1278620"/>
                <a:ext cx="3549240" cy="123120"/>
              </p14:xfrm>
            </p:contentPart>
          </mc:Choice>
          <mc:Fallback xmlns="">
            <p:pic>
              <p:nvPicPr>
                <p:cNvPr id="7" name="Рукописный ввод 6">
                  <a:extLst>
                    <a:ext uri="{FF2B5EF4-FFF2-40B4-BE49-F238E27FC236}">
                      <a16:creationId xmlns:a16="http://schemas.microsoft.com/office/drawing/2014/main" id="{0A597DE6-46C4-A214-F6B7-D754BAC8157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32876" y="1215435"/>
                  <a:ext cx="3674880" cy="2491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8" name="Рукописный ввод 7">
                  <a:extLst>
                    <a:ext uri="{FF2B5EF4-FFF2-40B4-BE49-F238E27FC236}">
                      <a16:creationId xmlns:a16="http://schemas.microsoft.com/office/drawing/2014/main" id="{AF432F9F-17C2-3888-C1D2-EB7F4FA63091}"/>
                    </a:ext>
                  </a:extLst>
                </p14:cNvPr>
                <p14:cNvContentPartPr/>
                <p14:nvPr/>
              </p14:nvContentPartPr>
              <p14:xfrm>
                <a:off x="3733076" y="1265300"/>
                <a:ext cx="2765160" cy="103320"/>
              </p14:xfrm>
            </p:contentPart>
          </mc:Choice>
          <mc:Fallback xmlns="">
            <p:pic>
              <p:nvPicPr>
                <p:cNvPr id="8" name="Рукописный ввод 7">
                  <a:extLst>
                    <a:ext uri="{FF2B5EF4-FFF2-40B4-BE49-F238E27FC236}">
                      <a16:creationId xmlns:a16="http://schemas.microsoft.com/office/drawing/2014/main" id="{AF432F9F-17C2-3888-C1D2-EB7F4FA63091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70076" y="1202300"/>
                  <a:ext cx="2890800" cy="22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1" name="Рукописный ввод 10">
                  <a:extLst>
                    <a:ext uri="{FF2B5EF4-FFF2-40B4-BE49-F238E27FC236}">
                      <a16:creationId xmlns:a16="http://schemas.microsoft.com/office/drawing/2014/main" id="{047E1C4C-7C93-AF2A-D40A-964A3B95EAA9}"/>
                    </a:ext>
                  </a:extLst>
                </p14:cNvPr>
                <p14:cNvContentPartPr/>
                <p14:nvPr/>
              </p14:nvContentPartPr>
              <p14:xfrm>
                <a:off x="5746556" y="1122740"/>
                <a:ext cx="2282040" cy="277200"/>
              </p14:xfrm>
            </p:contentPart>
          </mc:Choice>
          <mc:Fallback xmlns="">
            <p:pic>
              <p:nvPicPr>
                <p:cNvPr id="11" name="Рукописный ввод 10">
                  <a:extLst>
                    <a:ext uri="{FF2B5EF4-FFF2-40B4-BE49-F238E27FC236}">
                      <a16:creationId xmlns:a16="http://schemas.microsoft.com/office/drawing/2014/main" id="{047E1C4C-7C93-AF2A-D40A-964A3B95EAA9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683556" y="1059740"/>
                  <a:ext cx="2407680" cy="4028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33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16" name="Заголовок 8">
            <a:extLst>
              <a:ext uri="{FF2B5EF4-FFF2-40B4-BE49-F238E27FC236}">
                <a16:creationId xmlns:a16="http://schemas.microsoft.com/office/drawing/2014/main" id="{6B6315BB-67FC-A757-887C-C180AEF61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875" y="2474928"/>
            <a:ext cx="3906299" cy="1388072"/>
          </a:xfrm>
        </p:spPr>
        <p:txBody>
          <a:bodyPr/>
          <a:lstStyle/>
          <a:p>
            <a:r>
              <a:rPr lang="ru-RU" sz="3200" dirty="0"/>
              <a:t>Код возврата </a:t>
            </a:r>
            <a:r>
              <a:rPr lang="en-US" sz="3200" dirty="0"/>
              <a:t>ABAP-</a:t>
            </a:r>
            <a:r>
              <a:rPr lang="ru-RU" sz="3200" dirty="0"/>
              <a:t>операторов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5C28C864-D423-B947-C85A-D14A5CEAEF03}"/>
              </a:ext>
            </a:extLst>
          </p:cNvPr>
          <p:cNvCxnSpPr>
            <a:cxnSpLocks/>
          </p:cNvCxnSpPr>
          <p:nvPr/>
        </p:nvCxnSpPr>
        <p:spPr>
          <a:xfrm>
            <a:off x="4913825" y="-14990"/>
            <a:ext cx="0" cy="6356350"/>
          </a:xfrm>
          <a:prstGeom prst="line">
            <a:avLst/>
          </a:prstGeom>
          <a:ln w="44450">
            <a:solidFill>
              <a:srgbClr val="FCBA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0D8C76F-5E40-189B-C61A-A2A584D729E2}"/>
              </a:ext>
            </a:extLst>
          </p:cNvPr>
          <p:cNvSpPr/>
          <p:nvPr/>
        </p:nvSpPr>
        <p:spPr>
          <a:xfrm>
            <a:off x="6001580" y="6160957"/>
            <a:ext cx="496656" cy="89941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4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C4645C0-633A-9EA8-29A1-26A84C5ADE0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031457" y="919130"/>
            <a:ext cx="5289023" cy="4612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18771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914524E6-789E-D06F-E701-F85271E0226F}"/>
              </a:ext>
            </a:extLst>
          </p:cNvPr>
          <p:cNvGrpSpPr/>
          <p:nvPr/>
        </p:nvGrpSpPr>
        <p:grpSpPr>
          <a:xfrm>
            <a:off x="7474196" y="1148660"/>
            <a:ext cx="4452480" cy="274320"/>
            <a:chOff x="7474196" y="1148660"/>
            <a:chExt cx="4452480" cy="274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3" name="Рукописный ввод 12">
                  <a:extLst>
                    <a:ext uri="{FF2B5EF4-FFF2-40B4-BE49-F238E27FC236}">
                      <a16:creationId xmlns:a16="http://schemas.microsoft.com/office/drawing/2014/main" id="{1CFD78A7-A006-E93A-65B0-28B9FFEE4A91}"/>
                    </a:ext>
                  </a:extLst>
                </p14:cNvPr>
                <p14:cNvContentPartPr/>
                <p14:nvPr/>
              </p14:nvContentPartPr>
              <p14:xfrm>
                <a:off x="7474196" y="1148660"/>
                <a:ext cx="2963880" cy="235440"/>
              </p14:xfrm>
            </p:contentPart>
          </mc:Choice>
          <mc:Fallback xmlns="">
            <p:pic>
              <p:nvPicPr>
                <p:cNvPr id="13" name="Рукописный ввод 12">
                  <a:extLst>
                    <a:ext uri="{FF2B5EF4-FFF2-40B4-BE49-F238E27FC236}">
                      <a16:creationId xmlns:a16="http://schemas.microsoft.com/office/drawing/2014/main" id="{1CFD78A7-A006-E93A-65B0-28B9FFEE4A91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411196" y="1085564"/>
                  <a:ext cx="3089520" cy="3612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4" name="Рукописный ввод 13">
                  <a:extLst>
                    <a:ext uri="{FF2B5EF4-FFF2-40B4-BE49-F238E27FC236}">
                      <a16:creationId xmlns:a16="http://schemas.microsoft.com/office/drawing/2014/main" id="{7F5FC19B-89ED-B711-9444-BCCA2197BC48}"/>
                    </a:ext>
                  </a:extLst>
                </p14:cNvPr>
                <p14:cNvContentPartPr/>
                <p14:nvPr/>
              </p14:nvContentPartPr>
              <p14:xfrm>
                <a:off x="10437716" y="1280780"/>
                <a:ext cx="1488960" cy="142200"/>
              </p14:xfrm>
            </p:contentPart>
          </mc:Choice>
          <mc:Fallback xmlns="">
            <p:pic>
              <p:nvPicPr>
                <p:cNvPr id="14" name="Рукописный ввод 13">
                  <a:extLst>
                    <a:ext uri="{FF2B5EF4-FFF2-40B4-BE49-F238E27FC236}">
                      <a16:creationId xmlns:a16="http://schemas.microsoft.com/office/drawing/2014/main" id="{7F5FC19B-89ED-B711-9444-BCCA2197BC4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0374716" y="1217939"/>
                  <a:ext cx="1614600" cy="267523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588E6923-5B09-A3E9-2967-02A2216A982F}"/>
              </a:ext>
            </a:extLst>
          </p:cNvPr>
          <p:cNvGrpSpPr/>
          <p:nvPr/>
        </p:nvGrpSpPr>
        <p:grpSpPr>
          <a:xfrm>
            <a:off x="395876" y="1122740"/>
            <a:ext cx="7632720" cy="279000"/>
            <a:chOff x="395876" y="1122740"/>
            <a:chExt cx="7632720" cy="279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" name="Рукописный ввод 6">
                  <a:extLst>
                    <a:ext uri="{FF2B5EF4-FFF2-40B4-BE49-F238E27FC236}">
                      <a16:creationId xmlns:a16="http://schemas.microsoft.com/office/drawing/2014/main" id="{0A597DE6-46C4-A214-F6B7-D754BAC8157D}"/>
                    </a:ext>
                  </a:extLst>
                </p14:cNvPr>
                <p14:cNvContentPartPr/>
                <p14:nvPr/>
              </p14:nvContentPartPr>
              <p14:xfrm>
                <a:off x="395876" y="1278620"/>
                <a:ext cx="3549240" cy="123120"/>
              </p14:xfrm>
            </p:contentPart>
          </mc:Choice>
          <mc:Fallback xmlns="">
            <p:pic>
              <p:nvPicPr>
                <p:cNvPr id="7" name="Рукописный ввод 6">
                  <a:extLst>
                    <a:ext uri="{FF2B5EF4-FFF2-40B4-BE49-F238E27FC236}">
                      <a16:creationId xmlns:a16="http://schemas.microsoft.com/office/drawing/2014/main" id="{0A597DE6-46C4-A214-F6B7-D754BAC8157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32876" y="1215435"/>
                  <a:ext cx="3674880" cy="2491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8" name="Рукописный ввод 7">
                  <a:extLst>
                    <a:ext uri="{FF2B5EF4-FFF2-40B4-BE49-F238E27FC236}">
                      <a16:creationId xmlns:a16="http://schemas.microsoft.com/office/drawing/2014/main" id="{AF432F9F-17C2-3888-C1D2-EB7F4FA63091}"/>
                    </a:ext>
                  </a:extLst>
                </p14:cNvPr>
                <p14:cNvContentPartPr/>
                <p14:nvPr/>
              </p14:nvContentPartPr>
              <p14:xfrm>
                <a:off x="3733076" y="1265300"/>
                <a:ext cx="2765160" cy="103320"/>
              </p14:xfrm>
            </p:contentPart>
          </mc:Choice>
          <mc:Fallback xmlns="">
            <p:pic>
              <p:nvPicPr>
                <p:cNvPr id="8" name="Рукописный ввод 7">
                  <a:extLst>
                    <a:ext uri="{FF2B5EF4-FFF2-40B4-BE49-F238E27FC236}">
                      <a16:creationId xmlns:a16="http://schemas.microsoft.com/office/drawing/2014/main" id="{AF432F9F-17C2-3888-C1D2-EB7F4FA63091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70076" y="1202300"/>
                  <a:ext cx="2890800" cy="22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1" name="Рукописный ввод 10">
                  <a:extLst>
                    <a:ext uri="{FF2B5EF4-FFF2-40B4-BE49-F238E27FC236}">
                      <a16:creationId xmlns:a16="http://schemas.microsoft.com/office/drawing/2014/main" id="{047E1C4C-7C93-AF2A-D40A-964A3B95EAA9}"/>
                    </a:ext>
                  </a:extLst>
                </p14:cNvPr>
                <p14:cNvContentPartPr/>
                <p14:nvPr/>
              </p14:nvContentPartPr>
              <p14:xfrm>
                <a:off x="5746556" y="1122740"/>
                <a:ext cx="2282040" cy="277200"/>
              </p14:xfrm>
            </p:contentPart>
          </mc:Choice>
          <mc:Fallback xmlns="">
            <p:pic>
              <p:nvPicPr>
                <p:cNvPr id="11" name="Рукописный ввод 10">
                  <a:extLst>
                    <a:ext uri="{FF2B5EF4-FFF2-40B4-BE49-F238E27FC236}">
                      <a16:creationId xmlns:a16="http://schemas.microsoft.com/office/drawing/2014/main" id="{047E1C4C-7C93-AF2A-D40A-964A3B95EAA9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683556" y="1059740"/>
                  <a:ext cx="2407680" cy="4028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34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16" name="Заголовок 8">
            <a:extLst>
              <a:ext uri="{FF2B5EF4-FFF2-40B4-BE49-F238E27FC236}">
                <a16:creationId xmlns:a16="http://schemas.microsoft.com/office/drawing/2014/main" id="{6B6315BB-67FC-A757-887C-C180AEF61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875" y="2474928"/>
            <a:ext cx="3906299" cy="1388072"/>
          </a:xfrm>
        </p:spPr>
        <p:txBody>
          <a:bodyPr/>
          <a:lstStyle/>
          <a:p>
            <a:r>
              <a:rPr lang="ru-RU" sz="3200" dirty="0"/>
              <a:t>Документация по ключевым словам в </a:t>
            </a:r>
            <a:r>
              <a:rPr lang="en-US" sz="3200" dirty="0"/>
              <a:t>ABAP</a:t>
            </a:r>
            <a:r>
              <a:rPr lang="ru-RU" sz="3200" dirty="0"/>
              <a:t>-редакторе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5C28C864-D423-B947-C85A-D14A5CEAEF03}"/>
              </a:ext>
            </a:extLst>
          </p:cNvPr>
          <p:cNvCxnSpPr>
            <a:cxnSpLocks/>
          </p:cNvCxnSpPr>
          <p:nvPr/>
        </p:nvCxnSpPr>
        <p:spPr>
          <a:xfrm>
            <a:off x="4913825" y="-14990"/>
            <a:ext cx="0" cy="6356350"/>
          </a:xfrm>
          <a:prstGeom prst="line">
            <a:avLst/>
          </a:prstGeom>
          <a:ln w="44450">
            <a:solidFill>
              <a:srgbClr val="FCBA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0D8C76F-5E40-189B-C61A-A2A584D729E2}"/>
              </a:ext>
            </a:extLst>
          </p:cNvPr>
          <p:cNvSpPr/>
          <p:nvPr/>
        </p:nvSpPr>
        <p:spPr>
          <a:xfrm>
            <a:off x="6001580" y="6160957"/>
            <a:ext cx="496656" cy="89941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4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C7AAAA-579A-E8DA-5D23-37BF0E715FF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651897" y="997505"/>
            <a:ext cx="5999424" cy="4331360"/>
          </a:xfrm>
          <a:prstGeom prst="rect">
            <a:avLst/>
          </a:prstGeom>
          <a:ln w="88900">
            <a:solidFill>
              <a:schemeClr val="accent3">
                <a:lumMod val="60000"/>
                <a:lumOff val="40000"/>
              </a:schemeClr>
            </a:solidFill>
            <a:prstDash val="dashDot"/>
          </a:ln>
        </p:spPr>
      </p:pic>
    </p:spTree>
    <p:extLst>
      <p:ext uri="{BB962C8B-B14F-4D97-AF65-F5344CB8AC3E}">
        <p14:creationId xmlns:p14="http://schemas.microsoft.com/office/powerpoint/2010/main" val="110785626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35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687443" y="440555"/>
            <a:ext cx="8188340" cy="501676"/>
          </a:xfrm>
        </p:spPr>
        <p:txBody>
          <a:bodyPr wrap="square">
            <a:spAutoFit/>
          </a:bodyPr>
          <a:lstStyle/>
          <a:p>
            <a:r>
              <a:rPr lang="ru-RU" sz="3200" dirty="0">
                <a:latin typeface="+mj-lt"/>
              </a:rPr>
              <a:t>Создание </a:t>
            </a:r>
            <a:r>
              <a:rPr lang="en-US" sz="3200" dirty="0">
                <a:latin typeface="+mj-lt"/>
              </a:rPr>
              <a:t>ABAP-</a:t>
            </a:r>
            <a:r>
              <a:rPr lang="ru-RU" sz="3200" dirty="0">
                <a:latin typeface="+mj-lt"/>
              </a:rPr>
              <a:t>программы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C862C55D-108B-74C7-B865-159B5E4C527A}"/>
              </a:ext>
            </a:extLst>
          </p:cNvPr>
          <p:cNvSpPr/>
          <p:nvPr/>
        </p:nvSpPr>
        <p:spPr>
          <a:xfrm>
            <a:off x="753425" y="1599474"/>
            <a:ext cx="10685150" cy="68954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1E0D31-0007-C2BD-6FB4-AF72DF312E88}"/>
              </a:ext>
            </a:extLst>
          </p:cNvPr>
          <p:cNvSpPr txBox="1"/>
          <p:nvPr/>
        </p:nvSpPr>
        <p:spPr>
          <a:xfrm>
            <a:off x="753425" y="1759883"/>
            <a:ext cx="10595208" cy="400110"/>
          </a:xfrm>
          <a:prstGeom prst="rect">
            <a:avLst/>
          </a:prstGeom>
          <a:noFill/>
        </p:spPr>
        <p:txBody>
          <a:bodyPr wrap="none" rIns="0" rtlCol="0" anchor="ctr" anchorCtr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000" b="1" dirty="0">
                <a:solidFill>
                  <a:srgbClr val="0F5F90"/>
                </a:solidFill>
              </a:rPr>
              <a:t>Перейдите к навигатору по объектам. Выберите один из трех вариантов:</a:t>
            </a:r>
            <a:endParaRPr lang="ru-RU" sz="1600" b="1" dirty="0">
              <a:solidFill>
                <a:srgbClr val="0F5F90"/>
              </a:solidFill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EFF98757-3B16-15D3-9385-57C385B7BB24}"/>
              </a:ext>
            </a:extLst>
          </p:cNvPr>
          <p:cNvSpPr/>
          <p:nvPr/>
        </p:nvSpPr>
        <p:spPr>
          <a:xfrm>
            <a:off x="916896" y="2538509"/>
            <a:ext cx="10358207" cy="119734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ru-RU" sz="1600" b="1" dirty="0"/>
              <a:t>В области навигации выберите тип объекта </a:t>
            </a:r>
            <a:r>
              <a:rPr lang="ru-RU" sz="1600" b="1" i="1" dirty="0"/>
              <a:t>Программа</a:t>
            </a:r>
            <a:r>
              <a:rPr lang="ru-RU" sz="1600" b="1" dirty="0"/>
              <a:t> и введите имя программы в поле ввода внизу. (Удостоверьтесь в соблюдении соглашений области имен клиента.) Подтвердите ввод с помощью </a:t>
            </a:r>
            <a:r>
              <a:rPr lang="ro-RO" sz="1600" b="1" dirty="0" err="1">
                <a:latin typeface="American Typewriter" panose="02090604020004020304" pitchFamily="18" charset="0"/>
              </a:rPr>
              <a:t>Enter</a:t>
            </a:r>
            <a:r>
              <a:rPr lang="ro-RO" sz="1600" b="1" dirty="0"/>
              <a:t>. </a:t>
            </a:r>
            <a:r>
              <a:rPr lang="ru-RU" sz="1600" b="1" dirty="0"/>
              <a:t>Если программа еще не существует, на экран выводится диалог для создания программы.</a:t>
            </a:r>
            <a:endParaRPr lang="ru-RU" sz="1100" b="1" dirty="0"/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D0A757CD-1332-BFC8-8E96-D13F817574F3}"/>
              </a:ext>
            </a:extLst>
          </p:cNvPr>
          <p:cNvSpPr/>
          <p:nvPr/>
        </p:nvSpPr>
        <p:spPr>
          <a:xfrm>
            <a:off x="916896" y="3973112"/>
            <a:ext cx="10358207" cy="91940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ru-RU" sz="1600" b="1" dirty="0"/>
              <a:t>Выведите на экран пакет, в котором необходимо создать программу. Перейти к диалогу для создания программы можно через контекстное меню для пакета или путем выбора узла </a:t>
            </a:r>
            <a:r>
              <a:rPr lang="ru-RU" sz="1600" b="1" i="1" dirty="0"/>
              <a:t>Программы</a:t>
            </a:r>
            <a:r>
              <a:rPr lang="ru-RU" sz="1600" b="1" dirty="0"/>
              <a:t>.</a:t>
            </a: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7F7330D2-ECF3-E805-A858-3A5E281379D7}"/>
              </a:ext>
            </a:extLst>
          </p:cNvPr>
          <p:cNvSpPr/>
          <p:nvPr/>
        </p:nvSpPr>
        <p:spPr>
          <a:xfrm>
            <a:off x="916896" y="5129772"/>
            <a:ext cx="10358207" cy="91940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ru-RU" sz="1600" b="1" dirty="0"/>
              <a:t>Выберите </a:t>
            </a:r>
            <a:r>
              <a:rPr lang="ru-RU" sz="1600" b="1" i="1" dirty="0"/>
              <a:t>Обработать объект</a:t>
            </a:r>
            <a:r>
              <a:rPr lang="ru-RU" sz="1600" b="1" dirty="0"/>
              <a:t> на первом экране навигатора по объектам. В диалоговом окне найдите поле определения программы и введите имя программы. Затем нажмите кнопку создания объекта </a:t>
            </a:r>
            <a:r>
              <a:rPr lang="ru-RU" sz="1600" b="1" i="1" dirty="0"/>
              <a:t>(</a:t>
            </a:r>
            <a:r>
              <a:rPr lang="ro-RO" sz="1600" b="1" i="1" dirty="0"/>
              <a:t>F5).</a:t>
            </a:r>
            <a:endParaRPr lang="ru-RU" sz="1100" b="1" i="1" dirty="0"/>
          </a:p>
        </p:txBody>
      </p:sp>
    </p:spTree>
    <p:extLst>
      <p:ext uri="{BB962C8B-B14F-4D97-AF65-F5344CB8AC3E}">
        <p14:creationId xmlns:p14="http://schemas.microsoft.com/office/powerpoint/2010/main" val="39231502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10A36E54-34E2-ECE4-2E20-47844B1F16C7}"/>
              </a:ext>
            </a:extLst>
          </p:cNvPr>
          <p:cNvSpPr/>
          <p:nvPr/>
        </p:nvSpPr>
        <p:spPr>
          <a:xfrm>
            <a:off x="565662" y="3653645"/>
            <a:ext cx="11029770" cy="174281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82371BD5-2F0F-26F8-ABC1-3247249B40D7}"/>
              </a:ext>
            </a:extLst>
          </p:cNvPr>
          <p:cNvSpPr/>
          <p:nvPr/>
        </p:nvSpPr>
        <p:spPr>
          <a:xfrm>
            <a:off x="581114" y="2048347"/>
            <a:ext cx="11029771" cy="12707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36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94995" y="6366398"/>
            <a:ext cx="2608267" cy="365125"/>
          </a:xfrm>
        </p:spPr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687443" y="440555"/>
            <a:ext cx="8188340" cy="501676"/>
          </a:xfrm>
        </p:spPr>
        <p:txBody>
          <a:bodyPr wrap="square">
            <a:spAutoFit/>
          </a:bodyPr>
          <a:lstStyle/>
          <a:p>
            <a:r>
              <a:rPr lang="ru-RU" sz="3200" dirty="0">
                <a:latin typeface="+mj-lt"/>
              </a:rPr>
              <a:t>Создание </a:t>
            </a:r>
            <a:r>
              <a:rPr lang="en-US" sz="3200" dirty="0">
                <a:latin typeface="+mj-lt"/>
              </a:rPr>
              <a:t>ABAP-</a:t>
            </a:r>
            <a:r>
              <a:rPr lang="ru-RU" sz="3200" dirty="0">
                <a:latin typeface="+mj-lt"/>
              </a:rPr>
              <a:t>программы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D5C701-CEF9-8020-B9F8-6BE1BEF2D608}"/>
              </a:ext>
            </a:extLst>
          </p:cNvPr>
          <p:cNvSpPr txBox="1"/>
          <p:nvPr/>
        </p:nvSpPr>
        <p:spPr>
          <a:xfrm>
            <a:off x="941188" y="2159289"/>
            <a:ext cx="10309624" cy="1015663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ru-RU" sz="2000" b="1" dirty="0">
                <a:solidFill>
                  <a:srgbClr val="0F608F"/>
                </a:solidFill>
              </a:rPr>
              <a:t>В настоящем учебном курсе следует удалить индикатор </a:t>
            </a:r>
            <a:r>
              <a:rPr lang="ru-RU" sz="2000" b="1" i="1" dirty="0">
                <a:solidFill>
                  <a:srgbClr val="0F608F"/>
                </a:solidFill>
              </a:rPr>
              <a:t>С </a:t>
            </a:r>
            <a:r>
              <a:rPr lang="ro-RO" sz="2000" b="1" i="1" dirty="0">
                <a:solidFill>
                  <a:srgbClr val="0F608F"/>
                </a:solidFill>
              </a:rPr>
              <a:t>TOP-INCLUDE</a:t>
            </a:r>
            <a:r>
              <a:rPr lang="ro-RO" sz="2000" b="1" dirty="0">
                <a:solidFill>
                  <a:srgbClr val="0F608F"/>
                </a:solidFill>
              </a:rPr>
              <a:t>. (</a:t>
            </a:r>
            <a:r>
              <a:rPr lang="ru-RU" sz="2000" b="1" dirty="0">
                <a:solidFill>
                  <a:srgbClr val="0F608F"/>
                </a:solidFill>
              </a:rPr>
              <a:t>В противном случае исходный текст будет распределен по нескольким программам.)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9C4E5-1E3C-495D-E15B-6DCCD478BA1A}"/>
              </a:ext>
            </a:extLst>
          </p:cNvPr>
          <p:cNvSpPr txBox="1"/>
          <p:nvPr/>
        </p:nvSpPr>
        <p:spPr>
          <a:xfrm>
            <a:off x="941188" y="3874719"/>
            <a:ext cx="10309624" cy="1323439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ru-RU" sz="2000" b="1" dirty="0">
                <a:solidFill>
                  <a:srgbClr val="0F608F"/>
                </a:solidFill>
              </a:rPr>
              <a:t>Измените заголовок на понятный краткий текст. В качестве типа программы в этом курсе всегда следует выбирать Исполняемая программа. Все другие классы разработок необязательны. Для получения подробной информации вызовите справку </a:t>
            </a:r>
            <a:r>
              <a:rPr lang="ro-RO" sz="2000" b="1" dirty="0">
                <a:solidFill>
                  <a:srgbClr val="0F608F"/>
                </a:solidFill>
              </a:rPr>
              <a:t>F1.</a:t>
            </a:r>
          </a:p>
        </p:txBody>
      </p:sp>
    </p:spTree>
    <p:extLst>
      <p:ext uri="{BB962C8B-B14F-4D97-AF65-F5344CB8AC3E}">
        <p14:creationId xmlns:p14="http://schemas.microsoft.com/office/powerpoint/2010/main" val="7457170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914524E6-789E-D06F-E701-F85271E0226F}"/>
              </a:ext>
            </a:extLst>
          </p:cNvPr>
          <p:cNvGrpSpPr/>
          <p:nvPr/>
        </p:nvGrpSpPr>
        <p:grpSpPr>
          <a:xfrm>
            <a:off x="7474196" y="1148660"/>
            <a:ext cx="4452480" cy="274320"/>
            <a:chOff x="7474196" y="1148660"/>
            <a:chExt cx="4452480" cy="274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3" name="Рукописный ввод 12">
                  <a:extLst>
                    <a:ext uri="{FF2B5EF4-FFF2-40B4-BE49-F238E27FC236}">
                      <a16:creationId xmlns:a16="http://schemas.microsoft.com/office/drawing/2014/main" id="{1CFD78A7-A006-E93A-65B0-28B9FFEE4A91}"/>
                    </a:ext>
                  </a:extLst>
                </p14:cNvPr>
                <p14:cNvContentPartPr/>
                <p14:nvPr/>
              </p14:nvContentPartPr>
              <p14:xfrm>
                <a:off x="7474196" y="1148660"/>
                <a:ext cx="2963880" cy="235440"/>
              </p14:xfrm>
            </p:contentPart>
          </mc:Choice>
          <mc:Fallback xmlns="">
            <p:pic>
              <p:nvPicPr>
                <p:cNvPr id="13" name="Рукописный ввод 12">
                  <a:extLst>
                    <a:ext uri="{FF2B5EF4-FFF2-40B4-BE49-F238E27FC236}">
                      <a16:creationId xmlns:a16="http://schemas.microsoft.com/office/drawing/2014/main" id="{1CFD78A7-A006-E93A-65B0-28B9FFEE4A91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411196" y="1085564"/>
                  <a:ext cx="3089520" cy="3612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4" name="Рукописный ввод 13">
                  <a:extLst>
                    <a:ext uri="{FF2B5EF4-FFF2-40B4-BE49-F238E27FC236}">
                      <a16:creationId xmlns:a16="http://schemas.microsoft.com/office/drawing/2014/main" id="{7F5FC19B-89ED-B711-9444-BCCA2197BC48}"/>
                    </a:ext>
                  </a:extLst>
                </p14:cNvPr>
                <p14:cNvContentPartPr/>
                <p14:nvPr/>
              </p14:nvContentPartPr>
              <p14:xfrm>
                <a:off x="10437716" y="1280780"/>
                <a:ext cx="1488960" cy="142200"/>
              </p14:xfrm>
            </p:contentPart>
          </mc:Choice>
          <mc:Fallback xmlns="">
            <p:pic>
              <p:nvPicPr>
                <p:cNvPr id="14" name="Рукописный ввод 13">
                  <a:extLst>
                    <a:ext uri="{FF2B5EF4-FFF2-40B4-BE49-F238E27FC236}">
                      <a16:creationId xmlns:a16="http://schemas.microsoft.com/office/drawing/2014/main" id="{7F5FC19B-89ED-B711-9444-BCCA2197BC4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0374716" y="1217939"/>
                  <a:ext cx="1614600" cy="267523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588E6923-5B09-A3E9-2967-02A2216A982F}"/>
              </a:ext>
            </a:extLst>
          </p:cNvPr>
          <p:cNvGrpSpPr/>
          <p:nvPr/>
        </p:nvGrpSpPr>
        <p:grpSpPr>
          <a:xfrm>
            <a:off x="395876" y="1122740"/>
            <a:ext cx="7632720" cy="279000"/>
            <a:chOff x="395876" y="1122740"/>
            <a:chExt cx="7632720" cy="279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" name="Рукописный ввод 6">
                  <a:extLst>
                    <a:ext uri="{FF2B5EF4-FFF2-40B4-BE49-F238E27FC236}">
                      <a16:creationId xmlns:a16="http://schemas.microsoft.com/office/drawing/2014/main" id="{0A597DE6-46C4-A214-F6B7-D754BAC8157D}"/>
                    </a:ext>
                  </a:extLst>
                </p14:cNvPr>
                <p14:cNvContentPartPr/>
                <p14:nvPr/>
              </p14:nvContentPartPr>
              <p14:xfrm>
                <a:off x="395876" y="1278620"/>
                <a:ext cx="3549240" cy="123120"/>
              </p14:xfrm>
            </p:contentPart>
          </mc:Choice>
          <mc:Fallback xmlns="">
            <p:pic>
              <p:nvPicPr>
                <p:cNvPr id="7" name="Рукописный ввод 6">
                  <a:extLst>
                    <a:ext uri="{FF2B5EF4-FFF2-40B4-BE49-F238E27FC236}">
                      <a16:creationId xmlns:a16="http://schemas.microsoft.com/office/drawing/2014/main" id="{0A597DE6-46C4-A214-F6B7-D754BAC8157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32876" y="1215435"/>
                  <a:ext cx="3674880" cy="2491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8" name="Рукописный ввод 7">
                  <a:extLst>
                    <a:ext uri="{FF2B5EF4-FFF2-40B4-BE49-F238E27FC236}">
                      <a16:creationId xmlns:a16="http://schemas.microsoft.com/office/drawing/2014/main" id="{AF432F9F-17C2-3888-C1D2-EB7F4FA63091}"/>
                    </a:ext>
                  </a:extLst>
                </p14:cNvPr>
                <p14:cNvContentPartPr/>
                <p14:nvPr/>
              </p14:nvContentPartPr>
              <p14:xfrm>
                <a:off x="3733076" y="1265300"/>
                <a:ext cx="2765160" cy="103320"/>
              </p14:xfrm>
            </p:contentPart>
          </mc:Choice>
          <mc:Fallback xmlns="">
            <p:pic>
              <p:nvPicPr>
                <p:cNvPr id="8" name="Рукописный ввод 7">
                  <a:extLst>
                    <a:ext uri="{FF2B5EF4-FFF2-40B4-BE49-F238E27FC236}">
                      <a16:creationId xmlns:a16="http://schemas.microsoft.com/office/drawing/2014/main" id="{AF432F9F-17C2-3888-C1D2-EB7F4FA63091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70076" y="1202300"/>
                  <a:ext cx="2890800" cy="22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1" name="Рукописный ввод 10">
                  <a:extLst>
                    <a:ext uri="{FF2B5EF4-FFF2-40B4-BE49-F238E27FC236}">
                      <a16:creationId xmlns:a16="http://schemas.microsoft.com/office/drawing/2014/main" id="{047E1C4C-7C93-AF2A-D40A-964A3B95EAA9}"/>
                    </a:ext>
                  </a:extLst>
                </p14:cNvPr>
                <p14:cNvContentPartPr/>
                <p14:nvPr/>
              </p14:nvContentPartPr>
              <p14:xfrm>
                <a:off x="5746556" y="1122740"/>
                <a:ext cx="2282040" cy="277200"/>
              </p14:xfrm>
            </p:contentPart>
          </mc:Choice>
          <mc:Fallback xmlns="">
            <p:pic>
              <p:nvPicPr>
                <p:cNvPr id="11" name="Рукописный ввод 10">
                  <a:extLst>
                    <a:ext uri="{FF2B5EF4-FFF2-40B4-BE49-F238E27FC236}">
                      <a16:creationId xmlns:a16="http://schemas.microsoft.com/office/drawing/2014/main" id="{047E1C4C-7C93-AF2A-D40A-964A3B95EAA9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683556" y="1059740"/>
                  <a:ext cx="2407680" cy="4028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37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16" name="Заголовок 8">
            <a:extLst>
              <a:ext uri="{FF2B5EF4-FFF2-40B4-BE49-F238E27FC236}">
                <a16:creationId xmlns:a16="http://schemas.microsoft.com/office/drawing/2014/main" id="{6B6315BB-67FC-A757-887C-C180AEF61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875" y="2696527"/>
            <a:ext cx="3906299" cy="944874"/>
          </a:xfrm>
        </p:spPr>
        <p:txBody>
          <a:bodyPr/>
          <a:lstStyle/>
          <a:p>
            <a:r>
              <a:rPr lang="ru-RU" sz="3200" dirty="0"/>
              <a:t>Создание </a:t>
            </a:r>
            <a:r>
              <a:rPr lang="en-US" sz="3200" dirty="0"/>
              <a:t>ABAP-</a:t>
            </a:r>
            <a:r>
              <a:rPr lang="ru-RU" sz="3200" dirty="0"/>
              <a:t>программы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5C28C864-D423-B947-C85A-D14A5CEAEF03}"/>
              </a:ext>
            </a:extLst>
          </p:cNvPr>
          <p:cNvCxnSpPr>
            <a:cxnSpLocks/>
          </p:cNvCxnSpPr>
          <p:nvPr/>
        </p:nvCxnSpPr>
        <p:spPr>
          <a:xfrm>
            <a:off x="4913825" y="-14990"/>
            <a:ext cx="0" cy="6356350"/>
          </a:xfrm>
          <a:prstGeom prst="line">
            <a:avLst/>
          </a:prstGeom>
          <a:ln w="44450">
            <a:solidFill>
              <a:srgbClr val="FCBA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0D8C76F-5E40-189B-C61A-A2A584D729E2}"/>
              </a:ext>
            </a:extLst>
          </p:cNvPr>
          <p:cNvSpPr/>
          <p:nvPr/>
        </p:nvSpPr>
        <p:spPr>
          <a:xfrm>
            <a:off x="6001580" y="6160957"/>
            <a:ext cx="496656" cy="89941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4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FC835EE-E4CB-4478-9840-954A8266EE8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525477" y="1004341"/>
            <a:ext cx="6183609" cy="4527030"/>
          </a:xfrm>
          <a:prstGeom prst="rect">
            <a:avLst/>
          </a:prstGeom>
          <a:ln w="114300">
            <a:solidFill>
              <a:schemeClr val="accent5">
                <a:lumMod val="40000"/>
                <a:lumOff val="60000"/>
              </a:schemeClr>
            </a:solidFill>
            <a:prstDash val="dashDot"/>
          </a:ln>
        </p:spPr>
      </p:pic>
    </p:spTree>
    <p:extLst>
      <p:ext uri="{BB962C8B-B14F-4D97-AF65-F5344CB8AC3E}">
        <p14:creationId xmlns:p14="http://schemas.microsoft.com/office/powerpoint/2010/main" val="49123321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14:cNvPr>
              <p14:cNvContentPartPr/>
              <p14:nvPr/>
            </p14:nvContentPartPr>
            <p14:xfrm>
              <a:off x="11636156" y="1362500"/>
              <a:ext cx="356400" cy="1332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573516" y="1299860"/>
                <a:ext cx="482040" cy="13896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38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5569860" y="613734"/>
            <a:ext cx="6479846" cy="501676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+mj-lt"/>
              </a:rPr>
              <a:t>Активация </a:t>
            </a:r>
            <a:r>
              <a:rPr lang="en-US" sz="3200" dirty="0">
                <a:latin typeface="+mj-lt"/>
              </a:rPr>
              <a:t>ABAP-</a:t>
            </a:r>
            <a:r>
              <a:rPr lang="ru-RU" sz="3200" dirty="0">
                <a:latin typeface="+mj-lt"/>
              </a:rPr>
              <a:t>программы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9317CD-D210-C6DD-448C-6A9E0F570DD0}"/>
              </a:ext>
            </a:extLst>
          </p:cNvPr>
          <p:cNvSpPr txBox="1"/>
          <p:nvPr/>
        </p:nvSpPr>
        <p:spPr>
          <a:xfrm>
            <a:off x="778827" y="2349662"/>
            <a:ext cx="3478230" cy="2813142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/>
              <a:t>Когда вы создаёте или изменяете какой-либо объект разработки, в репозитарии сначала сохраняется </a:t>
            </a:r>
            <a:r>
              <a:rPr lang="ru-RU" sz="2000" b="1" dirty="0"/>
              <a:t>только одна </a:t>
            </a:r>
            <a:r>
              <a:rPr lang="ru-RU" sz="2000" dirty="0"/>
              <a:t>неактивная версия.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EE0CF0-88DE-7036-8D8B-BB5902842CE7}"/>
              </a:ext>
            </a:extLst>
          </p:cNvPr>
          <p:cNvSpPr txBox="1"/>
          <p:nvPr/>
        </p:nvSpPr>
        <p:spPr>
          <a:xfrm>
            <a:off x="5992877" y="4736088"/>
            <a:ext cx="5346018" cy="338554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/>
            <a:r>
              <a:rPr lang="ru-RU" sz="1600" b="1" dirty="0"/>
              <a:t>Неактивные и активные объекты разработки</a:t>
            </a:r>
            <a:endParaRPr lang="ru-RU" sz="1200" b="1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D594B7-008A-706A-7167-07CAB2132D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45725" y="1805643"/>
            <a:ext cx="6590431" cy="420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70486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39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6BB08555-63DE-71D2-48B1-94FC590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2872" y="1672600"/>
            <a:ext cx="9915283" cy="1043363"/>
          </a:xfrm>
        </p:spPr>
        <p:txBody>
          <a:bodyPr/>
          <a:lstStyle/>
          <a:p>
            <a:r>
              <a:rPr lang="ru-RU" sz="2400" b="1" dirty="0">
                <a:solidFill>
                  <a:srgbClr val="0F5F90"/>
                </a:solidFill>
                <a:latin typeface="+mn-lt"/>
              </a:rPr>
              <a:t>При активации объекта выполняются следующие функции:</a:t>
            </a:r>
            <a:br>
              <a:rPr lang="ru-RU" sz="2400" b="1" dirty="0">
                <a:solidFill>
                  <a:srgbClr val="0F5F90"/>
                </a:solidFill>
                <a:latin typeface="+mn-lt"/>
              </a:rPr>
            </a:br>
            <a:endParaRPr lang="ru-RU" sz="2400" b="1" dirty="0">
              <a:solidFill>
                <a:srgbClr val="0F5F90"/>
              </a:solidFill>
              <a:latin typeface="+mn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108B09-FB16-681F-F35D-7F7C6036CC75}"/>
              </a:ext>
            </a:extLst>
          </p:cNvPr>
          <p:cNvSpPr txBox="1"/>
          <p:nvPr/>
        </p:nvSpPr>
        <p:spPr>
          <a:xfrm>
            <a:off x="2394828" y="2715963"/>
            <a:ext cx="7757304" cy="3274743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>
                <a:solidFill>
                  <a:srgbClr val="0F5F90"/>
                </a:solidFill>
              </a:rPr>
              <a:t>сохранение объекта как неактивной версии;</a:t>
            </a: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rgbClr val="0F5F90"/>
                </a:solidFill>
              </a:rPr>
              <a:t>проверка синтаксиса или непротиворечивости неактивной версии;</a:t>
            </a: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rgbClr val="0F5F90"/>
                </a:solidFill>
              </a:rPr>
              <a:t>замена ранее активной версии на неактивную (только после успешной проверки);</a:t>
            </a: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rgbClr val="0F5F90"/>
                </a:solidFill>
              </a:rPr>
              <a:t>создание соответствующего динамического объекта для выполнения (в случае программы).</a:t>
            </a:r>
          </a:p>
        </p:txBody>
      </p:sp>
      <p:sp>
        <p:nvSpPr>
          <p:cNvPr id="7" name="Прямоугольный треугольник 6">
            <a:extLst>
              <a:ext uri="{FF2B5EF4-FFF2-40B4-BE49-F238E27FC236}">
                <a16:creationId xmlns:a16="http://schemas.microsoft.com/office/drawing/2014/main" id="{9DB89677-CEAF-0864-C57C-803A4DBD6E46}"/>
              </a:ext>
            </a:extLst>
          </p:cNvPr>
          <p:cNvSpPr/>
          <p:nvPr/>
        </p:nvSpPr>
        <p:spPr>
          <a:xfrm>
            <a:off x="1328709" y="2843072"/>
            <a:ext cx="432986" cy="263349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11" name="Заголовок 5">
            <a:extLst>
              <a:ext uri="{FF2B5EF4-FFF2-40B4-BE49-F238E27FC236}">
                <a16:creationId xmlns:a16="http://schemas.microsoft.com/office/drawing/2014/main" id="{DE855285-11B4-D6F9-ADD0-76C359DC01E4}"/>
              </a:ext>
            </a:extLst>
          </p:cNvPr>
          <p:cNvSpPr txBox="1">
            <a:spLocks/>
          </p:cNvSpPr>
          <p:nvPr/>
        </p:nvSpPr>
        <p:spPr>
          <a:xfrm>
            <a:off x="7850351" y="680245"/>
            <a:ext cx="4235152" cy="501676"/>
          </a:xfrm>
          <a:prstGeom prst="rect">
            <a:avLst/>
          </a:prstGeom>
        </p:spPr>
        <p:txBody>
          <a:bodyPr vert="horz" wrap="square" lIns="0" tIns="0" rIns="91440" bIns="45720" rtlCol="0" anchor="ctr">
            <a:sp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Prata" panose="00000500000000000000" pitchFamily="2" charset="-52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algn="l"/>
            <a:r>
              <a:rPr lang="ru-RU" sz="3200" dirty="0">
                <a:latin typeface="+mj-lt"/>
              </a:rPr>
              <a:t>Активация объекта</a:t>
            </a:r>
          </a:p>
        </p:txBody>
      </p:sp>
      <p:sp>
        <p:nvSpPr>
          <p:cNvPr id="12" name="Прямоугольный треугольник 11">
            <a:extLst>
              <a:ext uri="{FF2B5EF4-FFF2-40B4-BE49-F238E27FC236}">
                <a16:creationId xmlns:a16="http://schemas.microsoft.com/office/drawing/2014/main" id="{0A7832AA-AA24-4714-4AEB-279FB89D8419}"/>
              </a:ext>
            </a:extLst>
          </p:cNvPr>
          <p:cNvSpPr/>
          <p:nvPr/>
        </p:nvSpPr>
        <p:spPr>
          <a:xfrm>
            <a:off x="1328709" y="5141332"/>
            <a:ext cx="432986" cy="263349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13" name="Прямоугольный треугольник 12">
            <a:extLst>
              <a:ext uri="{FF2B5EF4-FFF2-40B4-BE49-F238E27FC236}">
                <a16:creationId xmlns:a16="http://schemas.microsoft.com/office/drawing/2014/main" id="{BE41CD0D-CB80-34CC-3F39-099BC69FBBD5}"/>
              </a:ext>
            </a:extLst>
          </p:cNvPr>
          <p:cNvSpPr/>
          <p:nvPr/>
        </p:nvSpPr>
        <p:spPr>
          <a:xfrm>
            <a:off x="1328709" y="3348299"/>
            <a:ext cx="432986" cy="263349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15" name="Прямоугольный треугольник 14">
            <a:extLst>
              <a:ext uri="{FF2B5EF4-FFF2-40B4-BE49-F238E27FC236}">
                <a16:creationId xmlns:a16="http://schemas.microsoft.com/office/drawing/2014/main" id="{21E45216-7F75-17B9-7573-2458392870C8}"/>
              </a:ext>
            </a:extLst>
          </p:cNvPr>
          <p:cNvSpPr/>
          <p:nvPr/>
        </p:nvSpPr>
        <p:spPr>
          <a:xfrm>
            <a:off x="1328709" y="4188018"/>
            <a:ext cx="432986" cy="263349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</p:spTree>
    <p:extLst>
      <p:ext uri="{BB962C8B-B14F-4D97-AF65-F5344CB8AC3E}">
        <p14:creationId xmlns:p14="http://schemas.microsoft.com/office/powerpoint/2010/main" val="163093245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719245" y="501822"/>
            <a:ext cx="8132479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Содержание главы</a:t>
            </a: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2389936"/>
            <a:ext cx="457200" cy="457200"/>
          </a:xfrm>
          <a:prstGeom prst="rect">
            <a:avLst/>
          </a:prstGeom>
        </p:spPr>
      </p:pic>
      <p:pic>
        <p:nvPicPr>
          <p:cNvPr id="22" name="Рисунок 21" descr="Линейчатая диаграмма">
            <a:extLst>
              <a:ext uri="{FF2B5EF4-FFF2-40B4-BE49-F238E27FC236}">
                <a16:creationId xmlns:a16="http://schemas.microsoft.com/office/drawing/2014/main" id="{7A34E576-BDE7-4281-AEF1-8CFC58308D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3011905" y="3309594"/>
            <a:ext cx="457200" cy="457200"/>
          </a:xfrm>
          <a:prstGeom prst="rect">
            <a:avLst/>
          </a:prstGeom>
        </p:spPr>
      </p:pic>
      <p:pic>
        <p:nvPicPr>
          <p:cNvPr id="23" name="Рисунок 22" descr="База данных">
            <a:extLst>
              <a:ext uri="{FF2B5EF4-FFF2-40B4-BE49-F238E27FC236}">
                <a16:creationId xmlns:a16="http://schemas.microsoft.com/office/drawing/2014/main" id="{682C0F7A-925E-4160-A262-69DBB2D289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987841" y="4193157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654968" y="5070969"/>
            <a:ext cx="457200" cy="4572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6FD53B0-27C9-330C-14A6-1CC234AE8B9E}"/>
              </a:ext>
            </a:extLst>
          </p:cNvPr>
          <p:cNvSpPr txBox="1"/>
          <p:nvPr/>
        </p:nvSpPr>
        <p:spPr>
          <a:xfrm>
            <a:off x="1938063" y="1744188"/>
            <a:ext cx="9198749" cy="4198072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>
                <a:solidFill>
                  <a:srgbClr val="0F5F90"/>
                </a:solidFill>
              </a:rPr>
              <a:t>Репозитарий и навигатор по объектам</a:t>
            </a: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rgbClr val="0F5F90"/>
                </a:solidFill>
              </a:rPr>
              <a:t>Разработка программ и организация разработок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F5F90"/>
                </a:solidFill>
              </a:rPr>
              <a:t>Процедура: Создание пакетов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F5F90"/>
                </a:solidFill>
              </a:rPr>
              <a:t>Процедура: Создание </a:t>
            </a:r>
            <a:r>
              <a:rPr lang="ro-RO" sz="2000" dirty="0">
                <a:solidFill>
                  <a:srgbClr val="0F5F90"/>
                </a:solidFill>
              </a:rPr>
              <a:t>ABAP-</a:t>
            </a:r>
            <a:r>
              <a:rPr lang="ru-RU" sz="2000" dirty="0">
                <a:solidFill>
                  <a:srgbClr val="0F5F90"/>
                </a:solidFill>
              </a:rPr>
              <a:t>программы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F5F90"/>
                </a:solidFill>
              </a:rPr>
              <a:t>Процедура: Создание транзакций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F5F90"/>
                </a:solidFill>
              </a:rPr>
              <a:t>Процедура: Добавление транзакций к личным фаворитам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F5F90"/>
                </a:solidFill>
              </a:rPr>
              <a:t>Упражнение 1: Организация разработок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F5F90"/>
                </a:solidFill>
              </a:rPr>
              <a:t>Упражнение 2: Разработка </a:t>
            </a:r>
            <a:r>
              <a:rPr lang="ro-RO" sz="2000" dirty="0">
                <a:solidFill>
                  <a:srgbClr val="0F5F90"/>
                </a:solidFill>
              </a:rPr>
              <a:t>ABAP-</a:t>
            </a:r>
            <a:r>
              <a:rPr lang="ru-RU" sz="2000" dirty="0">
                <a:solidFill>
                  <a:srgbClr val="0F5F90"/>
                </a:solidFill>
              </a:rPr>
              <a:t>программ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F5F90"/>
                </a:solidFill>
              </a:rPr>
              <a:t>Упражнение 3: Создание транзакций</a:t>
            </a:r>
            <a:endParaRPr lang="ru-RU" sz="1900" dirty="0">
              <a:solidFill>
                <a:srgbClr val="0F5F90"/>
              </a:solidFill>
            </a:endParaRPr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27028A22-CB51-65B4-692B-829B5CFA2255}"/>
              </a:ext>
            </a:extLst>
          </p:cNvPr>
          <p:cNvSpPr/>
          <p:nvPr/>
        </p:nvSpPr>
        <p:spPr>
          <a:xfrm>
            <a:off x="1512923" y="1945178"/>
            <a:ext cx="237600" cy="232756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0"/>
            </a:endParaRP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2A0A7CE3-ACF5-099A-B0CF-1F941C6749B8}"/>
              </a:ext>
            </a:extLst>
          </p:cNvPr>
          <p:cNvSpPr/>
          <p:nvPr/>
        </p:nvSpPr>
        <p:spPr>
          <a:xfrm>
            <a:off x="1512923" y="2405014"/>
            <a:ext cx="237600" cy="232756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0"/>
            </a:endParaRPr>
          </a:p>
        </p:txBody>
      </p:sp>
    </p:spTree>
    <p:extLst>
      <p:ext uri="{BB962C8B-B14F-4D97-AF65-F5344CB8AC3E}">
        <p14:creationId xmlns:p14="http://schemas.microsoft.com/office/powerpoint/2010/main" val="2296853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6DF696B1-8FEA-8A3C-82D2-FEB1D7A2A98C}"/>
              </a:ext>
            </a:extLst>
          </p:cNvPr>
          <p:cNvGrpSpPr/>
          <p:nvPr/>
        </p:nvGrpSpPr>
        <p:grpSpPr>
          <a:xfrm>
            <a:off x="9083756" y="1172060"/>
            <a:ext cx="2491920" cy="228960"/>
            <a:chOff x="9083756" y="1172060"/>
            <a:chExt cx="2491920" cy="228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4" name="Рукописный ввод 13">
                  <a:extLst>
                    <a:ext uri="{FF2B5EF4-FFF2-40B4-BE49-F238E27FC236}">
                      <a16:creationId xmlns:a16="http://schemas.microsoft.com/office/drawing/2014/main" id="{6C7D7086-BD44-FBC6-CA14-90125582BDBA}"/>
                    </a:ext>
                  </a:extLst>
                </p14:cNvPr>
                <p14:cNvContentPartPr/>
                <p14:nvPr/>
              </p14:nvContentPartPr>
              <p14:xfrm>
                <a:off x="9083756" y="1172060"/>
                <a:ext cx="2491920" cy="228960"/>
              </p14:xfrm>
            </p:contentPart>
          </mc:Choice>
          <mc:Fallback xmlns="">
            <p:pic>
              <p:nvPicPr>
                <p:cNvPr id="14" name="Рукописный ввод 13">
                  <a:extLst>
                    <a:ext uri="{FF2B5EF4-FFF2-40B4-BE49-F238E27FC236}">
                      <a16:creationId xmlns:a16="http://schemas.microsoft.com/office/drawing/2014/main" id="{6C7D7086-BD44-FBC6-CA14-90125582BDBA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9020756" y="1109420"/>
                  <a:ext cx="2617560" cy="35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8" name="Рукописный ввод 17">
                  <a:extLst>
                    <a:ext uri="{FF2B5EF4-FFF2-40B4-BE49-F238E27FC236}">
                      <a16:creationId xmlns:a16="http://schemas.microsoft.com/office/drawing/2014/main" id="{60019EF4-8E28-6C38-F322-82E18DD1C7EE}"/>
                    </a:ext>
                  </a:extLst>
                </p14:cNvPr>
                <p14:cNvContentPartPr/>
                <p14:nvPr/>
              </p14:nvContentPartPr>
              <p14:xfrm>
                <a:off x="10321076" y="1282940"/>
                <a:ext cx="93600" cy="360"/>
              </p14:xfrm>
            </p:contentPart>
          </mc:Choice>
          <mc:Fallback xmlns="">
            <p:pic>
              <p:nvPicPr>
                <p:cNvPr id="18" name="Рукописный ввод 17">
                  <a:extLst>
                    <a:ext uri="{FF2B5EF4-FFF2-40B4-BE49-F238E27FC236}">
                      <a16:creationId xmlns:a16="http://schemas.microsoft.com/office/drawing/2014/main" id="{60019EF4-8E28-6C38-F322-82E18DD1C7E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0258436" y="1220300"/>
                  <a:ext cx="219240" cy="12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Рукописный ввод 6">
                <a:extLst>
                  <a:ext uri="{FF2B5EF4-FFF2-40B4-BE49-F238E27FC236}">
                    <a16:creationId xmlns:a16="http://schemas.microsoft.com/office/drawing/2014/main" id="{DE6C4C88-E39A-86EF-3163-23FB7CB22EEE}"/>
                  </a:ext>
                </a:extLst>
              </p14:cNvPr>
              <p14:cNvContentPartPr/>
              <p14:nvPr/>
            </p14:nvContentPartPr>
            <p14:xfrm>
              <a:off x="4277036" y="1164860"/>
              <a:ext cx="2790360" cy="213120"/>
            </p14:xfrm>
          </p:contentPart>
        </mc:Choice>
        <mc:Fallback xmlns="">
          <p:pic>
            <p:nvPicPr>
              <p:cNvPr id="7" name="Рукописный ввод 6">
                <a:extLst>
                  <a:ext uri="{FF2B5EF4-FFF2-40B4-BE49-F238E27FC236}">
                    <a16:creationId xmlns:a16="http://schemas.microsoft.com/office/drawing/2014/main" id="{DE6C4C88-E39A-86EF-3163-23FB7CB22EE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214036" y="1101860"/>
                <a:ext cx="2916000" cy="3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Рукописный ввод 11">
                <a:extLst>
                  <a:ext uri="{FF2B5EF4-FFF2-40B4-BE49-F238E27FC236}">
                    <a16:creationId xmlns:a16="http://schemas.microsoft.com/office/drawing/2014/main" id="{BAD346DD-268F-3EFD-E383-0CE37E474BD9}"/>
                  </a:ext>
                </a:extLst>
              </p14:cNvPr>
              <p14:cNvContentPartPr/>
              <p14:nvPr/>
            </p14:nvContentPartPr>
            <p14:xfrm>
              <a:off x="5576276" y="1342700"/>
              <a:ext cx="3900240" cy="78480"/>
            </p14:xfrm>
          </p:contentPart>
        </mc:Choice>
        <mc:Fallback xmlns="">
          <p:pic>
            <p:nvPicPr>
              <p:cNvPr id="12" name="Рукописный ввод 11">
                <a:extLst>
                  <a:ext uri="{FF2B5EF4-FFF2-40B4-BE49-F238E27FC236}">
                    <a16:creationId xmlns:a16="http://schemas.microsoft.com/office/drawing/2014/main" id="{BAD346DD-268F-3EFD-E383-0CE37E474BD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513276" y="1279700"/>
                <a:ext cx="402588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14:cNvPr>
              <p14:cNvContentPartPr/>
              <p14:nvPr/>
            </p14:nvContentPartPr>
            <p14:xfrm>
              <a:off x="11636156" y="1362500"/>
              <a:ext cx="356400" cy="1332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573092" y="1297750"/>
                <a:ext cx="482167" cy="14245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3E3E4D25-B240-35EB-375F-57437C16DDE5}"/>
              </a:ext>
            </a:extLst>
          </p:cNvPr>
          <p:cNvSpPr/>
          <p:nvPr/>
        </p:nvSpPr>
        <p:spPr>
          <a:xfrm>
            <a:off x="254497" y="1937142"/>
            <a:ext cx="4687208" cy="2578308"/>
          </a:xfrm>
          <a:prstGeom prst="roundRect">
            <a:avLst>
              <a:gd name="adj" fmla="val 7365"/>
            </a:avLst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4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40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636472" y="2734963"/>
            <a:ext cx="4305233" cy="1388072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+mj-lt"/>
              </a:rPr>
              <a:t>Создание динамических объектов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D594B7-008A-706A-7167-07CAB2132DE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866716" y="853525"/>
            <a:ext cx="7036879" cy="4641975"/>
          </a:xfrm>
          <a:prstGeom prst="rect">
            <a:avLst/>
          </a:prstGeom>
          <a:ln w="114300">
            <a:solidFill>
              <a:schemeClr val="accent1">
                <a:lumMod val="60000"/>
                <a:lumOff val="40000"/>
              </a:schemeClr>
            </a:solidFill>
            <a:prstDash val="dashDot"/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C825D354-B18A-8A3B-AFF9-2DA328305174}"/>
                  </a:ext>
                </a:extLst>
              </p14:cNvPr>
              <p14:cNvContentPartPr/>
              <p14:nvPr/>
            </p14:nvContentPartPr>
            <p14:xfrm>
              <a:off x="412436" y="1343420"/>
              <a:ext cx="4393800" cy="17496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C825D354-B18A-8A3B-AFF9-2DA32830517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49436" y="1280780"/>
                <a:ext cx="4519440" cy="300600"/>
              </a:xfrm>
              <a:prstGeom prst="rect">
                <a:avLst/>
              </a:prstGeom>
            </p:spPr>
          </p:pic>
        </mc:Fallback>
      </mc:AlternateContent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42F16CB5-1700-6F1B-A442-07BC99B036B4}"/>
              </a:ext>
            </a:extLst>
          </p:cNvPr>
          <p:cNvCxnSpPr>
            <a:cxnSpLocks/>
          </p:cNvCxnSpPr>
          <p:nvPr/>
        </p:nvCxnSpPr>
        <p:spPr>
          <a:xfrm>
            <a:off x="4419149" y="0"/>
            <a:ext cx="0" cy="6356350"/>
          </a:xfrm>
          <a:prstGeom prst="line">
            <a:avLst/>
          </a:prstGeom>
          <a:ln w="44450">
            <a:solidFill>
              <a:srgbClr val="FCBA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7281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Рукописный ввод 6">
                <a:extLst>
                  <a:ext uri="{FF2B5EF4-FFF2-40B4-BE49-F238E27FC236}">
                    <a16:creationId xmlns:a16="http://schemas.microsoft.com/office/drawing/2014/main" id="{FFF113AB-34E3-BAB6-6B08-F9B7D68ED7E0}"/>
                  </a:ext>
                </a:extLst>
              </p14:cNvPr>
              <p14:cNvContentPartPr/>
              <p14:nvPr/>
            </p14:nvContentPartPr>
            <p14:xfrm>
              <a:off x="390116" y="1305620"/>
              <a:ext cx="3543480" cy="65160"/>
            </p14:xfrm>
          </p:contentPart>
        </mc:Choice>
        <mc:Fallback xmlns="">
          <p:pic>
            <p:nvPicPr>
              <p:cNvPr id="7" name="Рукописный ввод 6">
                <a:extLst>
                  <a:ext uri="{FF2B5EF4-FFF2-40B4-BE49-F238E27FC236}">
                    <a16:creationId xmlns:a16="http://schemas.microsoft.com/office/drawing/2014/main" id="{FFF113AB-34E3-BAB6-6B08-F9B7D68ED7E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7116" y="1242980"/>
                <a:ext cx="3669120" cy="190800"/>
              </a:xfrm>
              <a:prstGeom prst="rect">
                <a:avLst/>
              </a:prstGeom>
            </p:spPr>
          </p:pic>
        </mc:Fallback>
      </mc:AlternateContent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4069711E-AEF4-7A85-E1C3-D05C2B79BE26}"/>
              </a:ext>
            </a:extLst>
          </p:cNvPr>
          <p:cNvGrpSpPr/>
          <p:nvPr/>
        </p:nvGrpSpPr>
        <p:grpSpPr>
          <a:xfrm>
            <a:off x="3932876" y="1223900"/>
            <a:ext cx="8045280" cy="358560"/>
            <a:chOff x="3932876" y="1223900"/>
            <a:chExt cx="8045280" cy="358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8" name="Рукописный ввод 7">
                  <a:extLst>
                    <a:ext uri="{FF2B5EF4-FFF2-40B4-BE49-F238E27FC236}">
                      <a16:creationId xmlns:a16="http://schemas.microsoft.com/office/drawing/2014/main" id="{D202AE25-A2CE-1A6F-A240-8BBF956D5F62}"/>
                    </a:ext>
                  </a:extLst>
                </p14:cNvPr>
                <p14:cNvContentPartPr/>
                <p14:nvPr/>
              </p14:nvContentPartPr>
              <p14:xfrm>
                <a:off x="3932876" y="1223900"/>
                <a:ext cx="5929200" cy="332640"/>
              </p14:xfrm>
            </p:contentPart>
          </mc:Choice>
          <mc:Fallback xmlns="">
            <p:pic>
              <p:nvPicPr>
                <p:cNvPr id="8" name="Рукописный ввод 7">
                  <a:extLst>
                    <a:ext uri="{FF2B5EF4-FFF2-40B4-BE49-F238E27FC236}">
                      <a16:creationId xmlns:a16="http://schemas.microsoft.com/office/drawing/2014/main" id="{D202AE25-A2CE-1A6F-A240-8BBF956D5F6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870236" y="1161260"/>
                  <a:ext cx="6054840" cy="45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9" name="Рукописный ввод 8">
                  <a:extLst>
                    <a:ext uri="{FF2B5EF4-FFF2-40B4-BE49-F238E27FC236}">
                      <a16:creationId xmlns:a16="http://schemas.microsoft.com/office/drawing/2014/main" id="{5B843144-F279-2618-CD1C-9138F97B4547}"/>
                    </a:ext>
                  </a:extLst>
                </p14:cNvPr>
                <p14:cNvContentPartPr/>
                <p14:nvPr/>
              </p14:nvContentPartPr>
              <p14:xfrm>
                <a:off x="9169436" y="1424780"/>
                <a:ext cx="2157840" cy="73080"/>
              </p14:xfrm>
            </p:contentPart>
          </mc:Choice>
          <mc:Fallback xmlns="">
            <p:pic>
              <p:nvPicPr>
                <p:cNvPr id="9" name="Рукописный ввод 8">
                  <a:extLst>
                    <a:ext uri="{FF2B5EF4-FFF2-40B4-BE49-F238E27FC236}">
                      <a16:creationId xmlns:a16="http://schemas.microsoft.com/office/drawing/2014/main" id="{5B843144-F279-2618-CD1C-9138F97B4547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106436" y="1361780"/>
                  <a:ext cx="2283480" cy="19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" name="Рукописный ввод 9">
                  <a:extLst>
                    <a:ext uri="{FF2B5EF4-FFF2-40B4-BE49-F238E27FC236}">
                      <a16:creationId xmlns:a16="http://schemas.microsoft.com/office/drawing/2014/main" id="{90C2458C-2F68-E109-FB9A-4DF7CC397292}"/>
                    </a:ext>
                  </a:extLst>
                </p14:cNvPr>
                <p14:cNvContentPartPr/>
                <p14:nvPr/>
              </p14:nvContentPartPr>
              <p14:xfrm>
                <a:off x="9274196" y="1248020"/>
                <a:ext cx="2703960" cy="334440"/>
              </p14:xfrm>
            </p:contentPart>
          </mc:Choice>
          <mc:Fallback xmlns="">
            <p:pic>
              <p:nvPicPr>
                <p:cNvPr id="10" name="Рукописный ввод 9">
                  <a:extLst>
                    <a:ext uri="{FF2B5EF4-FFF2-40B4-BE49-F238E27FC236}">
                      <a16:creationId xmlns:a16="http://schemas.microsoft.com/office/drawing/2014/main" id="{90C2458C-2F68-E109-FB9A-4DF7CC397292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211556" y="1185380"/>
                  <a:ext cx="2829600" cy="460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10A36E54-34E2-ECE4-2E20-47844B1F16C7}"/>
              </a:ext>
            </a:extLst>
          </p:cNvPr>
          <p:cNvSpPr/>
          <p:nvPr/>
        </p:nvSpPr>
        <p:spPr>
          <a:xfrm>
            <a:off x="565662" y="3968435"/>
            <a:ext cx="11029770" cy="174281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2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82371BD5-2F0F-26F8-ABC1-3247249B40D7}"/>
              </a:ext>
            </a:extLst>
          </p:cNvPr>
          <p:cNvSpPr/>
          <p:nvPr/>
        </p:nvSpPr>
        <p:spPr>
          <a:xfrm>
            <a:off x="581114" y="2363137"/>
            <a:ext cx="11029771" cy="12707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2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41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94995" y="6366398"/>
            <a:ext cx="2608267" cy="365125"/>
          </a:xfrm>
        </p:spPr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1899927" y="866368"/>
            <a:ext cx="8473016" cy="1220334"/>
          </a:xfrm>
        </p:spPr>
        <p:txBody>
          <a:bodyPr wrap="square">
            <a:spAutoFit/>
          </a:bodyPr>
          <a:lstStyle/>
          <a:p>
            <a:pPr algn="ctr"/>
            <a:r>
              <a:rPr lang="ru-RU" dirty="0"/>
              <a:t>Если программа имеет как активную, так и неактивную версию, то в отношении обеих версий справедливо следующее:</a:t>
            </a:r>
            <a:endParaRPr lang="ru-RU" sz="3600" b="1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D5C701-CEF9-8020-B9F8-6BE1BEF2D608}"/>
              </a:ext>
            </a:extLst>
          </p:cNvPr>
          <p:cNvSpPr txBox="1"/>
          <p:nvPr/>
        </p:nvSpPr>
        <p:spPr>
          <a:xfrm>
            <a:off x="941188" y="2689522"/>
            <a:ext cx="10309624" cy="584775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В настоящем учебном курсе следует удалить индикатор </a:t>
            </a:r>
            <a:r>
              <a:rPr lang="ru-RU" sz="16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С </a:t>
            </a:r>
            <a:r>
              <a:rPr lang="ro-RO" sz="16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TOP-INCLUDE</a:t>
            </a:r>
            <a:r>
              <a:rPr lang="ro-RO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(</a:t>
            </a:r>
            <a:r>
              <a:rPr lang="ru-RU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В противном случае исходный текст будет распределен по нескольким программам.)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9C4E5-1E3C-495D-E15B-6DCCD478BA1A}"/>
              </a:ext>
            </a:extLst>
          </p:cNvPr>
          <p:cNvSpPr txBox="1"/>
          <p:nvPr/>
        </p:nvSpPr>
        <p:spPr>
          <a:xfrm>
            <a:off x="941188" y="4435730"/>
            <a:ext cx="10309624" cy="830997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Измените заголовок на понятный краткий текст. В качестве типа программы в этом курсе всегда следует выбирать Исполняемая программа. Все другие классы разработок необязательны. Для получения подробной информации вызовите справку </a:t>
            </a:r>
            <a:r>
              <a:rPr lang="ro-RO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F1.</a:t>
            </a:r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084CAC7-2246-63D2-B257-EBCFDB614259}"/>
              </a:ext>
            </a:extLst>
          </p:cNvPr>
          <p:cNvSpPr/>
          <p:nvPr/>
        </p:nvSpPr>
        <p:spPr>
          <a:xfrm>
            <a:off x="621550" y="2453812"/>
            <a:ext cx="11029771" cy="1128873"/>
          </a:xfrm>
          <a:prstGeom prst="roundRect">
            <a:avLst/>
          </a:prstGeom>
          <a:ln w="50800">
            <a:solidFill>
              <a:srgbClr val="FCBA14"/>
            </a:solidFill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2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Рукописный ввод 11">
                <a:extLst>
                  <a:ext uri="{FF2B5EF4-FFF2-40B4-BE49-F238E27FC236}">
                    <a16:creationId xmlns:a16="http://schemas.microsoft.com/office/drawing/2014/main" id="{2521085B-2C40-9284-ADE9-ADC033D42A1D}"/>
                  </a:ext>
                </a:extLst>
              </p14:cNvPr>
              <p14:cNvContentPartPr/>
              <p14:nvPr/>
            </p14:nvContentPartPr>
            <p14:xfrm>
              <a:off x="366356" y="6238340"/>
              <a:ext cx="5527440" cy="226080"/>
            </p14:xfrm>
          </p:contentPart>
        </mc:Choice>
        <mc:Fallback xmlns="">
          <p:pic>
            <p:nvPicPr>
              <p:cNvPr id="12" name="Рукописный ввод 11">
                <a:extLst>
                  <a:ext uri="{FF2B5EF4-FFF2-40B4-BE49-F238E27FC236}">
                    <a16:creationId xmlns:a16="http://schemas.microsoft.com/office/drawing/2014/main" id="{2521085B-2C40-9284-ADE9-ADC033D42A1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03356" y="6175340"/>
                <a:ext cx="5653080" cy="351720"/>
              </a:xfrm>
              <a:prstGeom prst="rect">
                <a:avLst/>
              </a:prstGeom>
            </p:spPr>
          </p:pic>
        </mc:Fallback>
      </mc:AlternateContent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EB1D1F79-4FBF-1FBE-AB4E-568DC49B2A20}"/>
              </a:ext>
            </a:extLst>
          </p:cNvPr>
          <p:cNvGrpSpPr/>
          <p:nvPr/>
        </p:nvGrpSpPr>
        <p:grpSpPr>
          <a:xfrm>
            <a:off x="4750076" y="6159500"/>
            <a:ext cx="7121520" cy="307080"/>
            <a:chOff x="4750076" y="6159500"/>
            <a:chExt cx="7121520" cy="307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3" name="Рукописный ввод 12">
                  <a:extLst>
                    <a:ext uri="{FF2B5EF4-FFF2-40B4-BE49-F238E27FC236}">
                      <a16:creationId xmlns:a16="http://schemas.microsoft.com/office/drawing/2014/main" id="{2935BD11-F69D-74F6-F479-D691123A6E4E}"/>
                    </a:ext>
                  </a:extLst>
                </p14:cNvPr>
                <p14:cNvContentPartPr/>
                <p14:nvPr/>
              </p14:nvContentPartPr>
              <p14:xfrm>
                <a:off x="4750076" y="6198380"/>
                <a:ext cx="3698280" cy="268200"/>
              </p14:xfrm>
            </p:contentPart>
          </mc:Choice>
          <mc:Fallback xmlns="">
            <p:pic>
              <p:nvPicPr>
                <p:cNvPr id="13" name="Рукописный ввод 12">
                  <a:extLst>
                    <a:ext uri="{FF2B5EF4-FFF2-40B4-BE49-F238E27FC236}">
                      <a16:creationId xmlns:a16="http://schemas.microsoft.com/office/drawing/2014/main" id="{2935BD11-F69D-74F6-F479-D691123A6E4E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687436" y="6135380"/>
                  <a:ext cx="3823920" cy="39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4" name="Рукописный ввод 13">
                  <a:extLst>
                    <a:ext uri="{FF2B5EF4-FFF2-40B4-BE49-F238E27FC236}">
                      <a16:creationId xmlns:a16="http://schemas.microsoft.com/office/drawing/2014/main" id="{C3CC492C-4FCF-3556-DBCB-BF576D488B42}"/>
                    </a:ext>
                  </a:extLst>
                </p14:cNvPr>
                <p14:cNvContentPartPr/>
                <p14:nvPr/>
              </p14:nvContentPartPr>
              <p14:xfrm>
                <a:off x="7751036" y="6224300"/>
                <a:ext cx="2504880" cy="105120"/>
              </p14:xfrm>
            </p:contentPart>
          </mc:Choice>
          <mc:Fallback xmlns="">
            <p:pic>
              <p:nvPicPr>
                <p:cNvPr id="14" name="Рукописный ввод 13">
                  <a:extLst>
                    <a:ext uri="{FF2B5EF4-FFF2-40B4-BE49-F238E27FC236}">
                      <a16:creationId xmlns:a16="http://schemas.microsoft.com/office/drawing/2014/main" id="{C3CC492C-4FCF-3556-DBCB-BF576D488B42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7688036" y="6161300"/>
                  <a:ext cx="2630520" cy="23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6" name="Рукописный ввод 15">
                  <a:extLst>
                    <a:ext uri="{FF2B5EF4-FFF2-40B4-BE49-F238E27FC236}">
                      <a16:creationId xmlns:a16="http://schemas.microsoft.com/office/drawing/2014/main" id="{BC2D3475-DDB0-544A-E6FD-2F9522747CD0}"/>
                    </a:ext>
                  </a:extLst>
                </p14:cNvPr>
                <p14:cNvContentPartPr/>
                <p14:nvPr/>
              </p14:nvContentPartPr>
              <p14:xfrm>
                <a:off x="10096076" y="6159500"/>
                <a:ext cx="1775520" cy="232560"/>
              </p14:xfrm>
            </p:contentPart>
          </mc:Choice>
          <mc:Fallback xmlns="">
            <p:pic>
              <p:nvPicPr>
                <p:cNvPr id="16" name="Рукописный ввод 15">
                  <a:extLst>
                    <a:ext uri="{FF2B5EF4-FFF2-40B4-BE49-F238E27FC236}">
                      <a16:creationId xmlns:a16="http://schemas.microsoft.com/office/drawing/2014/main" id="{BC2D3475-DDB0-544A-E6FD-2F9522747CD0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10033076" y="6096500"/>
                  <a:ext cx="1901160" cy="3582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1" name="Скругленный прямоугольник 20">
            <a:extLst>
              <a:ext uri="{FF2B5EF4-FFF2-40B4-BE49-F238E27FC236}">
                <a16:creationId xmlns:a16="http://schemas.microsoft.com/office/drawing/2014/main" id="{588ADD2D-38FE-5CB1-B0AF-B2C6DDB3FDB9}"/>
              </a:ext>
            </a:extLst>
          </p:cNvPr>
          <p:cNvSpPr/>
          <p:nvPr/>
        </p:nvSpPr>
        <p:spPr>
          <a:xfrm>
            <a:off x="621550" y="4252592"/>
            <a:ext cx="11029771" cy="1128873"/>
          </a:xfrm>
          <a:prstGeom prst="roundRect">
            <a:avLst/>
          </a:prstGeom>
          <a:ln w="50800">
            <a:solidFill>
              <a:srgbClr val="FCBA14"/>
            </a:solidFill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2"/>
            </a:endParaRPr>
          </a:p>
        </p:txBody>
      </p:sp>
    </p:spTree>
    <p:extLst>
      <p:ext uri="{BB962C8B-B14F-4D97-AF65-F5344CB8AC3E}">
        <p14:creationId xmlns:p14="http://schemas.microsoft.com/office/powerpoint/2010/main" val="231763046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42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94995" y="6366398"/>
            <a:ext cx="2608267" cy="365125"/>
          </a:xfrm>
        </p:spPr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718984" y="354324"/>
            <a:ext cx="8473016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Создание транзакций</a:t>
            </a:r>
            <a:endParaRPr lang="ru-RU" sz="4000" b="1" dirty="0">
              <a:latin typeface="+mj-lt"/>
            </a:endParaRPr>
          </a:p>
        </p:txBody>
      </p:sp>
      <p:sp>
        <p:nvSpPr>
          <p:cNvPr id="21" name="Скругленный прямоугольник 20">
            <a:extLst>
              <a:ext uri="{FF2B5EF4-FFF2-40B4-BE49-F238E27FC236}">
                <a16:creationId xmlns:a16="http://schemas.microsoft.com/office/drawing/2014/main" id="{588ADD2D-38FE-5CB1-B0AF-B2C6DDB3FDB9}"/>
              </a:ext>
            </a:extLst>
          </p:cNvPr>
          <p:cNvSpPr/>
          <p:nvPr/>
        </p:nvSpPr>
        <p:spPr>
          <a:xfrm>
            <a:off x="1983734" y="1731747"/>
            <a:ext cx="9121092" cy="1213345"/>
          </a:xfrm>
          <a:prstGeom prst="roundRect">
            <a:avLst>
              <a:gd name="adj" fmla="val 11833"/>
            </a:avLst>
          </a:prstGeom>
          <a:solidFill>
            <a:schemeClr val="accent3">
              <a:lumMod val="20000"/>
              <a:lumOff val="80000"/>
            </a:schemeClr>
          </a:solidFill>
          <a:ln w="50800"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9C4E5-1E3C-495D-E15B-6DCCD478BA1A}"/>
              </a:ext>
            </a:extLst>
          </p:cNvPr>
          <p:cNvSpPr txBox="1"/>
          <p:nvPr/>
        </p:nvSpPr>
        <p:spPr>
          <a:xfrm>
            <a:off x="2544066" y="2189864"/>
            <a:ext cx="8560760" cy="338554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1600" b="1" dirty="0"/>
              <a:t>В </a:t>
            </a:r>
            <a:r>
              <a:rPr lang="ru-RU" sz="1600" b="1" i="1" dirty="0"/>
              <a:t>навигаторе</a:t>
            </a:r>
            <a:r>
              <a:rPr lang="ru-RU" sz="1600" b="1" dirty="0"/>
              <a:t> по объектам вызовите список объектов для своей программы.</a:t>
            </a:r>
          </a:p>
        </p:txBody>
      </p:sp>
      <p:sp>
        <p:nvSpPr>
          <p:cNvPr id="23" name="Скругленный прямоугольник 22">
            <a:extLst>
              <a:ext uri="{FF2B5EF4-FFF2-40B4-BE49-F238E27FC236}">
                <a16:creationId xmlns:a16="http://schemas.microsoft.com/office/drawing/2014/main" id="{38970593-25FA-7247-F40B-46E0289DD913}"/>
              </a:ext>
            </a:extLst>
          </p:cNvPr>
          <p:cNvSpPr/>
          <p:nvPr/>
        </p:nvSpPr>
        <p:spPr>
          <a:xfrm>
            <a:off x="1983732" y="3229955"/>
            <a:ext cx="9121093" cy="955533"/>
          </a:xfrm>
          <a:prstGeom prst="roundRect">
            <a:avLst>
              <a:gd name="adj" fmla="val 11833"/>
            </a:avLst>
          </a:prstGeom>
          <a:solidFill>
            <a:schemeClr val="accent3">
              <a:lumMod val="20000"/>
              <a:lumOff val="80000"/>
            </a:schemeClr>
          </a:solidFill>
          <a:ln w="50800"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3D3168-78F6-835F-E3BA-4AB0126A7376}"/>
              </a:ext>
            </a:extLst>
          </p:cNvPr>
          <p:cNvSpPr txBox="1"/>
          <p:nvPr/>
        </p:nvSpPr>
        <p:spPr>
          <a:xfrm>
            <a:off x="2544065" y="3424037"/>
            <a:ext cx="8560760" cy="584775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1600" b="1" dirty="0"/>
              <a:t>В области навигации в контекстном меню программы выберите</a:t>
            </a:r>
          </a:p>
          <a:p>
            <a:r>
              <a:rPr lang="ru-RU" sz="1600" b="1" i="1" dirty="0"/>
              <a:t>Создать → Больше → Транзакция.</a:t>
            </a:r>
          </a:p>
        </p:txBody>
      </p:sp>
      <p:sp>
        <p:nvSpPr>
          <p:cNvPr id="26" name="Скругленный прямоугольник 25">
            <a:extLst>
              <a:ext uri="{FF2B5EF4-FFF2-40B4-BE49-F238E27FC236}">
                <a16:creationId xmlns:a16="http://schemas.microsoft.com/office/drawing/2014/main" id="{221BF6AB-2721-F4B6-FD1B-0278EB638E9F}"/>
              </a:ext>
            </a:extLst>
          </p:cNvPr>
          <p:cNvSpPr/>
          <p:nvPr/>
        </p:nvSpPr>
        <p:spPr>
          <a:xfrm>
            <a:off x="1983733" y="4545356"/>
            <a:ext cx="9121092" cy="1280902"/>
          </a:xfrm>
          <a:prstGeom prst="roundRect">
            <a:avLst>
              <a:gd name="adj" fmla="val 11833"/>
            </a:avLst>
          </a:prstGeom>
          <a:solidFill>
            <a:schemeClr val="accent3">
              <a:lumMod val="20000"/>
              <a:lumOff val="80000"/>
            </a:schemeClr>
          </a:solidFill>
          <a:ln w="50800"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A21454A-C5D7-21F3-E54E-3B56BDFFAB4B}"/>
              </a:ext>
            </a:extLst>
          </p:cNvPr>
          <p:cNvSpPr txBox="1"/>
          <p:nvPr/>
        </p:nvSpPr>
        <p:spPr>
          <a:xfrm>
            <a:off x="2544064" y="4648641"/>
            <a:ext cx="8560761" cy="1077218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1600" b="1" dirty="0"/>
              <a:t>Введите необходимый код транзакции. (Удостоверьтесь в соблюдении</a:t>
            </a:r>
          </a:p>
          <a:p>
            <a:r>
              <a:rPr lang="ru-RU" sz="1600" b="1" dirty="0"/>
              <a:t>соглашений области имен клиента!)</a:t>
            </a:r>
            <a:endParaRPr lang="en-US" sz="1600" b="1" dirty="0"/>
          </a:p>
          <a:p>
            <a:r>
              <a:rPr lang="ru-RU" sz="1600" b="1" dirty="0"/>
              <a:t>Присвойте краткий текст и выберите идентификатор </a:t>
            </a:r>
            <a:r>
              <a:rPr lang="ru-RU" sz="1600" b="1" i="1" dirty="0"/>
              <a:t>Программа и</a:t>
            </a:r>
          </a:p>
          <a:p>
            <a:r>
              <a:rPr lang="ru-RU" sz="1600" b="1" i="1" dirty="0"/>
              <a:t>экран выбора</a:t>
            </a:r>
            <a:r>
              <a:rPr lang="ru-RU" sz="1600" b="1" dirty="0"/>
              <a:t> </a:t>
            </a:r>
            <a:r>
              <a:rPr lang="ru-RU" sz="1600" b="1" i="1" dirty="0"/>
              <a:t>(транзакция отчета).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7984D4AC-200F-C0AF-755C-EF4103F8974B}"/>
              </a:ext>
            </a:extLst>
          </p:cNvPr>
          <p:cNvSpPr/>
          <p:nvPr/>
        </p:nvSpPr>
        <p:spPr>
          <a:xfrm>
            <a:off x="1885265" y="2015222"/>
            <a:ext cx="658800" cy="659567"/>
          </a:xfrm>
          <a:prstGeom prst="ellipse">
            <a:avLst/>
          </a:prstGeom>
          <a:solidFill>
            <a:srgbClr val="0F5F90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074706B8-7B3C-F38D-A4E2-159A132E9B49}"/>
              </a:ext>
            </a:extLst>
          </p:cNvPr>
          <p:cNvSpPr/>
          <p:nvPr/>
        </p:nvSpPr>
        <p:spPr>
          <a:xfrm>
            <a:off x="1885264" y="4865462"/>
            <a:ext cx="658800" cy="659567"/>
          </a:xfrm>
          <a:prstGeom prst="ellipse">
            <a:avLst/>
          </a:prstGeom>
          <a:solidFill>
            <a:srgbClr val="0F5F90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56EBD337-D95F-3A8D-E7F9-9B95CAA64AB4}"/>
              </a:ext>
            </a:extLst>
          </p:cNvPr>
          <p:cNvSpPr/>
          <p:nvPr/>
        </p:nvSpPr>
        <p:spPr>
          <a:xfrm>
            <a:off x="1885265" y="3349245"/>
            <a:ext cx="658800" cy="659567"/>
          </a:xfrm>
          <a:prstGeom prst="ellipse">
            <a:avLst/>
          </a:prstGeom>
          <a:solidFill>
            <a:srgbClr val="0F5F90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5F685E-46C2-ABF5-1BF0-3A9EC8312445}"/>
              </a:ext>
            </a:extLst>
          </p:cNvPr>
          <p:cNvSpPr txBox="1"/>
          <p:nvPr/>
        </p:nvSpPr>
        <p:spPr>
          <a:xfrm>
            <a:off x="2066934" y="2166685"/>
            <a:ext cx="218971" cy="369332"/>
          </a:xfrm>
          <a:prstGeom prst="rect">
            <a:avLst/>
          </a:prstGeom>
          <a:noFill/>
        </p:spPr>
        <p:txBody>
          <a:bodyPr wrap="none" rIns="0" rtlCol="0" anchor="ctr" anchorCtr="0">
            <a:spAutoFit/>
          </a:bodyPr>
          <a:lstStyle/>
          <a:p>
            <a:pPr marL="0" algn="l" defTabSz="914400" rtl="0" eaLnBrk="1" latinLnBrk="0" hangingPunct="1"/>
            <a:r>
              <a:rPr lang="en-US" b="1" dirty="0">
                <a:solidFill>
                  <a:srgbClr val="FFC31C"/>
                </a:solidFill>
              </a:rPr>
              <a:t>1</a:t>
            </a:r>
            <a:endParaRPr lang="ru-RU" b="1" dirty="0">
              <a:solidFill>
                <a:srgbClr val="FFC31C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C18A728-81AE-8AD2-696F-F799D0DC067C}"/>
              </a:ext>
            </a:extLst>
          </p:cNvPr>
          <p:cNvSpPr txBox="1"/>
          <p:nvPr/>
        </p:nvSpPr>
        <p:spPr>
          <a:xfrm>
            <a:off x="2073006" y="3515007"/>
            <a:ext cx="218971" cy="369332"/>
          </a:xfrm>
          <a:prstGeom prst="rect">
            <a:avLst/>
          </a:prstGeom>
          <a:noFill/>
        </p:spPr>
        <p:txBody>
          <a:bodyPr wrap="none" rIns="0" rtlCol="0" anchor="ctr" anchorCtr="0">
            <a:spAutoFit/>
          </a:bodyPr>
          <a:lstStyle/>
          <a:p>
            <a:pPr marL="0" algn="l" defTabSz="914400" rtl="0" eaLnBrk="1" latinLnBrk="0" hangingPunct="1"/>
            <a:r>
              <a:rPr lang="en-US" b="1" dirty="0">
                <a:solidFill>
                  <a:srgbClr val="FFC31C"/>
                </a:solidFill>
              </a:rPr>
              <a:t>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713E79-9C67-1546-36E5-4AE4D135C60B}"/>
              </a:ext>
            </a:extLst>
          </p:cNvPr>
          <p:cNvSpPr txBox="1"/>
          <p:nvPr/>
        </p:nvSpPr>
        <p:spPr>
          <a:xfrm flipH="1">
            <a:off x="2066933" y="5010580"/>
            <a:ext cx="300658" cy="369332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0" algn="l" defTabSz="914400" rtl="0" eaLnBrk="1" latinLnBrk="0" hangingPunct="1"/>
            <a:r>
              <a:rPr lang="en-US" b="1" dirty="0">
                <a:solidFill>
                  <a:srgbClr val="FFC31C"/>
                </a:solidFill>
              </a:rPr>
              <a:t>3</a:t>
            </a:r>
            <a:endParaRPr lang="ru-RU" b="1" dirty="0">
              <a:solidFill>
                <a:srgbClr val="FFC3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01448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43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94995" y="6366398"/>
            <a:ext cx="2608267" cy="365125"/>
          </a:xfrm>
        </p:spPr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718984" y="354324"/>
            <a:ext cx="8473016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Создание транзакций</a:t>
            </a:r>
            <a:endParaRPr lang="ru-RU" sz="4000" b="1" dirty="0">
              <a:latin typeface="+mj-lt"/>
            </a:endParaRPr>
          </a:p>
        </p:txBody>
      </p:sp>
      <p:sp>
        <p:nvSpPr>
          <p:cNvPr id="21" name="Скругленный прямоугольник 20">
            <a:extLst>
              <a:ext uri="{FF2B5EF4-FFF2-40B4-BE49-F238E27FC236}">
                <a16:creationId xmlns:a16="http://schemas.microsoft.com/office/drawing/2014/main" id="{588ADD2D-38FE-5CB1-B0AF-B2C6DDB3FDB9}"/>
              </a:ext>
            </a:extLst>
          </p:cNvPr>
          <p:cNvSpPr/>
          <p:nvPr/>
        </p:nvSpPr>
        <p:spPr>
          <a:xfrm>
            <a:off x="1983734" y="1922401"/>
            <a:ext cx="9121092" cy="1213345"/>
          </a:xfrm>
          <a:prstGeom prst="roundRect">
            <a:avLst>
              <a:gd name="adj" fmla="val 11833"/>
            </a:avLst>
          </a:prstGeom>
          <a:solidFill>
            <a:schemeClr val="accent3">
              <a:lumMod val="20000"/>
              <a:lumOff val="80000"/>
            </a:schemeClr>
          </a:solidFill>
          <a:ln w="50800"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19C4E5-1E3C-495D-E15B-6DCCD478BA1A}"/>
              </a:ext>
            </a:extLst>
          </p:cNvPr>
          <p:cNvSpPr txBox="1"/>
          <p:nvPr/>
        </p:nvSpPr>
        <p:spPr>
          <a:xfrm>
            <a:off x="2703262" y="1997333"/>
            <a:ext cx="8560760" cy="1077218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1600" b="1" dirty="0"/>
              <a:t>На следующем экране введите имя программы и выберите </a:t>
            </a:r>
            <a:r>
              <a:rPr lang="ru-RU" sz="1600" b="1" i="1" dirty="0"/>
              <a:t>Транзакция</a:t>
            </a:r>
          </a:p>
          <a:p>
            <a:r>
              <a:rPr lang="ru-RU" sz="1600" b="1" i="1" dirty="0"/>
              <a:t>профессионального пользователя.</a:t>
            </a:r>
          </a:p>
          <a:p>
            <a:r>
              <a:rPr lang="ru-RU" sz="1600" b="1" dirty="0"/>
              <a:t>Выберите </a:t>
            </a:r>
            <a:r>
              <a:rPr lang="ro-RO" sz="1600" b="1" i="1" dirty="0"/>
              <a:t>GUI</a:t>
            </a:r>
            <a:r>
              <a:rPr lang="ro-RO" sz="1600" b="1" dirty="0"/>
              <a:t> </a:t>
            </a:r>
            <a:r>
              <a:rPr lang="ru-RU" sz="1600" b="1" dirty="0"/>
              <a:t>активирован и установите индикатор </a:t>
            </a:r>
            <a:r>
              <a:rPr lang="ro-RO" sz="1600" b="1" i="1" dirty="0"/>
              <a:t>SAP GUI </a:t>
            </a:r>
            <a:r>
              <a:rPr lang="ru-RU" sz="1600" b="1" dirty="0"/>
              <a:t>для</a:t>
            </a:r>
          </a:p>
          <a:p>
            <a:r>
              <a:rPr lang="ro-RO" sz="1600" b="1" i="1" dirty="0"/>
              <a:t>Windows.</a:t>
            </a:r>
          </a:p>
        </p:txBody>
      </p:sp>
      <p:sp>
        <p:nvSpPr>
          <p:cNvPr id="23" name="Скругленный прямоугольник 22">
            <a:extLst>
              <a:ext uri="{FF2B5EF4-FFF2-40B4-BE49-F238E27FC236}">
                <a16:creationId xmlns:a16="http://schemas.microsoft.com/office/drawing/2014/main" id="{38970593-25FA-7247-F40B-46E0289DD913}"/>
              </a:ext>
            </a:extLst>
          </p:cNvPr>
          <p:cNvSpPr/>
          <p:nvPr/>
        </p:nvSpPr>
        <p:spPr>
          <a:xfrm>
            <a:off x="1983733" y="3480916"/>
            <a:ext cx="9121092" cy="794137"/>
          </a:xfrm>
          <a:prstGeom prst="roundRect">
            <a:avLst>
              <a:gd name="adj" fmla="val 11833"/>
            </a:avLst>
          </a:prstGeom>
          <a:solidFill>
            <a:schemeClr val="accent3">
              <a:lumMod val="20000"/>
              <a:lumOff val="80000"/>
            </a:schemeClr>
          </a:solidFill>
          <a:ln w="50800"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3D3168-78F6-835F-E3BA-4AB0126A7376}"/>
              </a:ext>
            </a:extLst>
          </p:cNvPr>
          <p:cNvSpPr txBox="1"/>
          <p:nvPr/>
        </p:nvSpPr>
        <p:spPr>
          <a:xfrm>
            <a:off x="2703262" y="3721239"/>
            <a:ext cx="8560760" cy="338554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1600" b="1" dirty="0"/>
              <a:t>Сохраните транзакцию.</a:t>
            </a:r>
          </a:p>
        </p:txBody>
      </p:sp>
      <p:sp>
        <p:nvSpPr>
          <p:cNvPr id="26" name="Скругленный прямоугольник 25">
            <a:extLst>
              <a:ext uri="{FF2B5EF4-FFF2-40B4-BE49-F238E27FC236}">
                <a16:creationId xmlns:a16="http://schemas.microsoft.com/office/drawing/2014/main" id="{221BF6AB-2721-F4B6-FD1B-0278EB638E9F}"/>
              </a:ext>
            </a:extLst>
          </p:cNvPr>
          <p:cNvSpPr/>
          <p:nvPr/>
        </p:nvSpPr>
        <p:spPr>
          <a:xfrm>
            <a:off x="1983733" y="4545356"/>
            <a:ext cx="9121092" cy="1280902"/>
          </a:xfrm>
          <a:prstGeom prst="roundRect">
            <a:avLst>
              <a:gd name="adj" fmla="val 11833"/>
            </a:avLst>
          </a:prstGeom>
          <a:solidFill>
            <a:schemeClr val="accent3">
              <a:lumMod val="20000"/>
              <a:lumOff val="80000"/>
            </a:schemeClr>
          </a:solidFill>
          <a:ln w="50800"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A21454A-C5D7-21F3-E54E-3B56BDFFAB4B}"/>
              </a:ext>
            </a:extLst>
          </p:cNvPr>
          <p:cNvSpPr txBox="1"/>
          <p:nvPr/>
        </p:nvSpPr>
        <p:spPr>
          <a:xfrm>
            <a:off x="2544064" y="4894861"/>
            <a:ext cx="8560761" cy="584775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1600" b="1" dirty="0"/>
              <a:t>Так как каждая транзакция является объектом репозитария, необходимо присвоить ее пакету и запросу на изменение на следующих экранах.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7984D4AC-200F-C0AF-755C-EF4103F8974B}"/>
              </a:ext>
            </a:extLst>
          </p:cNvPr>
          <p:cNvSpPr/>
          <p:nvPr/>
        </p:nvSpPr>
        <p:spPr>
          <a:xfrm>
            <a:off x="1885265" y="2205876"/>
            <a:ext cx="658800" cy="659567"/>
          </a:xfrm>
          <a:prstGeom prst="ellipse">
            <a:avLst/>
          </a:prstGeom>
          <a:solidFill>
            <a:srgbClr val="0F5F90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074706B8-7B3C-F38D-A4E2-159A132E9B49}"/>
              </a:ext>
            </a:extLst>
          </p:cNvPr>
          <p:cNvSpPr/>
          <p:nvPr/>
        </p:nvSpPr>
        <p:spPr>
          <a:xfrm>
            <a:off x="1885264" y="4865462"/>
            <a:ext cx="658800" cy="659567"/>
          </a:xfrm>
          <a:prstGeom prst="ellipse">
            <a:avLst/>
          </a:prstGeom>
          <a:solidFill>
            <a:srgbClr val="0F5F90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56EBD337-D95F-3A8D-E7F9-9B95CAA64AB4}"/>
              </a:ext>
            </a:extLst>
          </p:cNvPr>
          <p:cNvSpPr/>
          <p:nvPr/>
        </p:nvSpPr>
        <p:spPr>
          <a:xfrm>
            <a:off x="1885265" y="3541691"/>
            <a:ext cx="658800" cy="659567"/>
          </a:xfrm>
          <a:prstGeom prst="ellipse">
            <a:avLst/>
          </a:prstGeom>
          <a:solidFill>
            <a:srgbClr val="0F5F90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3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5F685E-46C2-ABF5-1BF0-3A9EC8312445}"/>
              </a:ext>
            </a:extLst>
          </p:cNvPr>
          <p:cNvSpPr txBox="1"/>
          <p:nvPr/>
        </p:nvSpPr>
        <p:spPr>
          <a:xfrm>
            <a:off x="2066934" y="2357339"/>
            <a:ext cx="218971" cy="369332"/>
          </a:xfrm>
          <a:prstGeom prst="rect">
            <a:avLst/>
          </a:prstGeom>
          <a:noFill/>
        </p:spPr>
        <p:txBody>
          <a:bodyPr wrap="none" rIns="0" rtlCol="0" anchor="ctr" anchorCtr="0">
            <a:spAutoFit/>
          </a:bodyPr>
          <a:lstStyle/>
          <a:p>
            <a:pPr marL="0" algn="l" defTabSz="914400" rtl="0" eaLnBrk="1" latinLnBrk="0" hangingPunct="1"/>
            <a:r>
              <a:rPr lang="en-US" b="1" dirty="0">
                <a:solidFill>
                  <a:srgbClr val="FFC31C"/>
                </a:solidFill>
              </a:rPr>
              <a:t>4</a:t>
            </a:r>
            <a:endParaRPr lang="ru-RU" b="1" dirty="0">
              <a:solidFill>
                <a:srgbClr val="FFC31C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C18A728-81AE-8AD2-696F-F799D0DC067C}"/>
              </a:ext>
            </a:extLst>
          </p:cNvPr>
          <p:cNvSpPr txBox="1"/>
          <p:nvPr/>
        </p:nvSpPr>
        <p:spPr>
          <a:xfrm>
            <a:off x="2073006" y="3707453"/>
            <a:ext cx="218971" cy="369332"/>
          </a:xfrm>
          <a:prstGeom prst="rect">
            <a:avLst/>
          </a:prstGeom>
          <a:noFill/>
        </p:spPr>
        <p:txBody>
          <a:bodyPr wrap="none" rIns="0" rtlCol="0" anchor="ctr" anchorCtr="0">
            <a:spAutoFit/>
          </a:bodyPr>
          <a:lstStyle/>
          <a:p>
            <a:pPr marL="0" algn="l" defTabSz="914400" rtl="0" eaLnBrk="1" latinLnBrk="0" hangingPunct="1"/>
            <a:r>
              <a:rPr lang="en-US" b="1" dirty="0">
                <a:solidFill>
                  <a:srgbClr val="FFC31C"/>
                </a:solidFill>
              </a:rPr>
              <a:t>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713E79-9C67-1546-36E5-4AE4D135C60B}"/>
              </a:ext>
            </a:extLst>
          </p:cNvPr>
          <p:cNvSpPr txBox="1"/>
          <p:nvPr/>
        </p:nvSpPr>
        <p:spPr>
          <a:xfrm flipH="1">
            <a:off x="2066933" y="5010580"/>
            <a:ext cx="300658" cy="369332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0" algn="l" defTabSz="914400" rtl="0" eaLnBrk="1" latinLnBrk="0" hangingPunct="1"/>
            <a:r>
              <a:rPr lang="en-US" b="1" dirty="0">
                <a:solidFill>
                  <a:srgbClr val="FFC31C"/>
                </a:solidFill>
              </a:rPr>
              <a:t>6</a:t>
            </a:r>
            <a:endParaRPr lang="ru-RU" b="1" dirty="0">
              <a:solidFill>
                <a:srgbClr val="FFC3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9199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6DF696B1-8FEA-8A3C-82D2-FEB1D7A2A98C}"/>
              </a:ext>
            </a:extLst>
          </p:cNvPr>
          <p:cNvGrpSpPr/>
          <p:nvPr/>
        </p:nvGrpSpPr>
        <p:grpSpPr>
          <a:xfrm>
            <a:off x="9083756" y="1172060"/>
            <a:ext cx="2491920" cy="228960"/>
            <a:chOff x="9083756" y="1172060"/>
            <a:chExt cx="2491920" cy="228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4" name="Рукописный ввод 13">
                  <a:extLst>
                    <a:ext uri="{FF2B5EF4-FFF2-40B4-BE49-F238E27FC236}">
                      <a16:creationId xmlns:a16="http://schemas.microsoft.com/office/drawing/2014/main" id="{6C7D7086-BD44-FBC6-CA14-90125582BDBA}"/>
                    </a:ext>
                  </a:extLst>
                </p14:cNvPr>
                <p14:cNvContentPartPr/>
                <p14:nvPr/>
              </p14:nvContentPartPr>
              <p14:xfrm>
                <a:off x="9083756" y="1172060"/>
                <a:ext cx="2491920" cy="228960"/>
              </p14:xfrm>
            </p:contentPart>
          </mc:Choice>
          <mc:Fallback xmlns="">
            <p:pic>
              <p:nvPicPr>
                <p:cNvPr id="14" name="Рукописный ввод 13">
                  <a:extLst>
                    <a:ext uri="{FF2B5EF4-FFF2-40B4-BE49-F238E27FC236}">
                      <a16:creationId xmlns:a16="http://schemas.microsoft.com/office/drawing/2014/main" id="{6C7D7086-BD44-FBC6-CA14-90125582BDBA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9020756" y="1109420"/>
                  <a:ext cx="2617560" cy="35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8" name="Рукописный ввод 17">
                  <a:extLst>
                    <a:ext uri="{FF2B5EF4-FFF2-40B4-BE49-F238E27FC236}">
                      <a16:creationId xmlns:a16="http://schemas.microsoft.com/office/drawing/2014/main" id="{60019EF4-8E28-6C38-F322-82E18DD1C7EE}"/>
                    </a:ext>
                  </a:extLst>
                </p14:cNvPr>
                <p14:cNvContentPartPr/>
                <p14:nvPr/>
              </p14:nvContentPartPr>
              <p14:xfrm>
                <a:off x="10321076" y="1282940"/>
                <a:ext cx="93600" cy="360"/>
              </p14:xfrm>
            </p:contentPart>
          </mc:Choice>
          <mc:Fallback xmlns="">
            <p:pic>
              <p:nvPicPr>
                <p:cNvPr id="18" name="Рукописный ввод 17">
                  <a:extLst>
                    <a:ext uri="{FF2B5EF4-FFF2-40B4-BE49-F238E27FC236}">
                      <a16:creationId xmlns:a16="http://schemas.microsoft.com/office/drawing/2014/main" id="{60019EF4-8E28-6C38-F322-82E18DD1C7E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0258436" y="1220300"/>
                  <a:ext cx="219240" cy="12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14:cNvPr>
              <p14:cNvContentPartPr/>
              <p14:nvPr/>
            </p14:nvContentPartPr>
            <p14:xfrm>
              <a:off x="11636156" y="1362500"/>
              <a:ext cx="356400" cy="1332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573092" y="1297750"/>
                <a:ext cx="482167" cy="14245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86A5472B-91D7-D527-2D47-1FCCDE9A8939}"/>
              </a:ext>
            </a:extLst>
          </p:cNvPr>
          <p:cNvSpPr/>
          <p:nvPr/>
        </p:nvSpPr>
        <p:spPr>
          <a:xfrm>
            <a:off x="5623104" y="640662"/>
            <a:ext cx="6095463" cy="42536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7" name="Рукописный ввод 6">
                <a:extLst>
                  <a:ext uri="{FF2B5EF4-FFF2-40B4-BE49-F238E27FC236}">
                    <a16:creationId xmlns:a16="http://schemas.microsoft.com/office/drawing/2014/main" id="{DE6C4C88-E39A-86EF-3163-23FB7CB22EEE}"/>
                  </a:ext>
                </a:extLst>
              </p14:cNvPr>
              <p14:cNvContentPartPr/>
              <p14:nvPr/>
            </p14:nvContentPartPr>
            <p14:xfrm>
              <a:off x="4277036" y="1164860"/>
              <a:ext cx="2790360" cy="213120"/>
            </p14:xfrm>
          </p:contentPart>
        </mc:Choice>
        <mc:Fallback xmlns="">
          <p:pic>
            <p:nvPicPr>
              <p:cNvPr id="7" name="Рукописный ввод 6">
                <a:extLst>
                  <a:ext uri="{FF2B5EF4-FFF2-40B4-BE49-F238E27FC236}">
                    <a16:creationId xmlns:a16="http://schemas.microsoft.com/office/drawing/2014/main" id="{DE6C4C88-E39A-86EF-3163-23FB7CB22EEE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214036" y="1101860"/>
                <a:ext cx="2916000" cy="3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Рукописный ввод 11">
                <a:extLst>
                  <a:ext uri="{FF2B5EF4-FFF2-40B4-BE49-F238E27FC236}">
                    <a16:creationId xmlns:a16="http://schemas.microsoft.com/office/drawing/2014/main" id="{BAD346DD-268F-3EFD-E383-0CE37E474BD9}"/>
                  </a:ext>
                </a:extLst>
              </p14:cNvPr>
              <p14:cNvContentPartPr/>
              <p14:nvPr/>
            </p14:nvContentPartPr>
            <p14:xfrm>
              <a:off x="5576276" y="1342700"/>
              <a:ext cx="3900240" cy="78480"/>
            </p14:xfrm>
          </p:contentPart>
        </mc:Choice>
        <mc:Fallback xmlns="">
          <p:pic>
            <p:nvPicPr>
              <p:cNvPr id="12" name="Рукописный ввод 11">
                <a:extLst>
                  <a:ext uri="{FF2B5EF4-FFF2-40B4-BE49-F238E27FC236}">
                    <a16:creationId xmlns:a16="http://schemas.microsoft.com/office/drawing/2014/main" id="{BAD346DD-268F-3EFD-E383-0CE37E474BD9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513276" y="1279700"/>
                <a:ext cx="4025880" cy="20412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3E3E4D25-B240-35EB-375F-57437C16DDE5}"/>
              </a:ext>
            </a:extLst>
          </p:cNvPr>
          <p:cNvSpPr/>
          <p:nvPr/>
        </p:nvSpPr>
        <p:spPr>
          <a:xfrm>
            <a:off x="254497" y="1937142"/>
            <a:ext cx="4687208" cy="2578308"/>
          </a:xfrm>
          <a:prstGeom prst="roundRect">
            <a:avLst>
              <a:gd name="adj" fmla="val 7365"/>
            </a:avLst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44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941045" y="2956563"/>
            <a:ext cx="3640564" cy="944874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+mj-lt"/>
              </a:rPr>
              <a:t>Создание транзакций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C825D354-B18A-8A3B-AFF9-2DA328305174}"/>
                  </a:ext>
                </a:extLst>
              </p14:cNvPr>
              <p14:cNvContentPartPr/>
              <p14:nvPr/>
            </p14:nvContentPartPr>
            <p14:xfrm>
              <a:off x="412436" y="1343420"/>
              <a:ext cx="4393800" cy="17496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C825D354-B18A-8A3B-AFF9-2DA328305174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49436" y="1280780"/>
                <a:ext cx="4519440" cy="300600"/>
              </a:xfrm>
              <a:prstGeom prst="rect">
                <a:avLst/>
              </a:prstGeom>
            </p:spPr>
          </p:pic>
        </mc:Fallback>
      </mc:AlternateContent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42F16CB5-1700-6F1B-A442-07BC99B036B4}"/>
              </a:ext>
            </a:extLst>
          </p:cNvPr>
          <p:cNvCxnSpPr>
            <a:cxnSpLocks/>
          </p:cNvCxnSpPr>
          <p:nvPr/>
        </p:nvCxnSpPr>
        <p:spPr>
          <a:xfrm>
            <a:off x="4419149" y="0"/>
            <a:ext cx="0" cy="6356350"/>
          </a:xfrm>
          <a:prstGeom prst="line">
            <a:avLst/>
          </a:prstGeom>
          <a:ln w="44450">
            <a:solidFill>
              <a:srgbClr val="FCBA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44AC79C-68E0-415A-E4A2-E1BFBF28798C}"/>
              </a:ext>
            </a:extLst>
          </p:cNvPr>
          <p:cNvSpPr/>
          <p:nvPr/>
        </p:nvSpPr>
        <p:spPr>
          <a:xfrm>
            <a:off x="5378131" y="885897"/>
            <a:ext cx="6095463" cy="4253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12C424A-E1FA-5F45-4E81-441CC3D503D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55492" y="1131132"/>
            <a:ext cx="6095463" cy="425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5396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3F0951A7-403E-7B2F-03F8-E5E0652E4313}"/>
              </a:ext>
            </a:extLst>
          </p:cNvPr>
          <p:cNvSpPr/>
          <p:nvPr/>
        </p:nvSpPr>
        <p:spPr>
          <a:xfrm>
            <a:off x="241070" y="3564345"/>
            <a:ext cx="4236674" cy="1998255"/>
          </a:xfrm>
          <a:prstGeom prst="roundRect">
            <a:avLst>
              <a:gd name="adj" fmla="val 9022"/>
            </a:avLst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C825D354-B18A-8A3B-AFF9-2DA328305174}"/>
                  </a:ext>
                </a:extLst>
              </p14:cNvPr>
              <p14:cNvContentPartPr/>
              <p14:nvPr/>
            </p14:nvContentPartPr>
            <p14:xfrm>
              <a:off x="412436" y="1343420"/>
              <a:ext cx="4393800" cy="17496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C825D354-B18A-8A3B-AFF9-2DA32830517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49436" y="1280420"/>
                <a:ext cx="4519440" cy="300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6DF696B1-8FEA-8A3C-82D2-FEB1D7A2A98C}"/>
              </a:ext>
            </a:extLst>
          </p:cNvPr>
          <p:cNvGrpSpPr/>
          <p:nvPr/>
        </p:nvGrpSpPr>
        <p:grpSpPr>
          <a:xfrm>
            <a:off x="9083756" y="1172060"/>
            <a:ext cx="2491920" cy="228960"/>
            <a:chOff x="9083756" y="1172060"/>
            <a:chExt cx="2491920" cy="228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4" name="Рукописный ввод 13">
                  <a:extLst>
                    <a:ext uri="{FF2B5EF4-FFF2-40B4-BE49-F238E27FC236}">
                      <a16:creationId xmlns:a16="http://schemas.microsoft.com/office/drawing/2014/main" id="{6C7D7086-BD44-FBC6-CA14-90125582BDBA}"/>
                    </a:ext>
                  </a:extLst>
                </p14:cNvPr>
                <p14:cNvContentPartPr/>
                <p14:nvPr/>
              </p14:nvContentPartPr>
              <p14:xfrm>
                <a:off x="9083756" y="1172060"/>
                <a:ext cx="2491920" cy="228960"/>
              </p14:xfrm>
            </p:contentPart>
          </mc:Choice>
          <mc:Fallback xmlns="">
            <p:pic>
              <p:nvPicPr>
                <p:cNvPr id="14" name="Рукописный ввод 13">
                  <a:extLst>
                    <a:ext uri="{FF2B5EF4-FFF2-40B4-BE49-F238E27FC236}">
                      <a16:creationId xmlns:a16="http://schemas.microsoft.com/office/drawing/2014/main" id="{6C7D7086-BD44-FBC6-CA14-90125582BDBA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9020756" y="1109060"/>
                  <a:ext cx="2617560" cy="35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8" name="Рукописный ввод 17">
                  <a:extLst>
                    <a:ext uri="{FF2B5EF4-FFF2-40B4-BE49-F238E27FC236}">
                      <a16:creationId xmlns:a16="http://schemas.microsoft.com/office/drawing/2014/main" id="{60019EF4-8E28-6C38-F322-82E18DD1C7EE}"/>
                    </a:ext>
                  </a:extLst>
                </p14:cNvPr>
                <p14:cNvContentPartPr/>
                <p14:nvPr/>
              </p14:nvContentPartPr>
              <p14:xfrm>
                <a:off x="10321076" y="1282940"/>
                <a:ext cx="93600" cy="360"/>
              </p14:xfrm>
            </p:contentPart>
          </mc:Choice>
          <mc:Fallback xmlns="">
            <p:pic>
              <p:nvPicPr>
                <p:cNvPr id="18" name="Рукописный ввод 17">
                  <a:extLst>
                    <a:ext uri="{FF2B5EF4-FFF2-40B4-BE49-F238E27FC236}">
                      <a16:creationId xmlns:a16="http://schemas.microsoft.com/office/drawing/2014/main" id="{60019EF4-8E28-6C38-F322-82E18DD1C7EE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0258076" y="1219940"/>
                  <a:ext cx="219240" cy="12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14:cNvPr>
              <p14:cNvContentPartPr/>
              <p14:nvPr/>
            </p14:nvContentPartPr>
            <p14:xfrm>
              <a:off x="11636156" y="1362500"/>
              <a:ext cx="356400" cy="1332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573092" y="1297750"/>
                <a:ext cx="482167" cy="1424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Рукописный ввод 6">
                <a:extLst>
                  <a:ext uri="{FF2B5EF4-FFF2-40B4-BE49-F238E27FC236}">
                    <a16:creationId xmlns:a16="http://schemas.microsoft.com/office/drawing/2014/main" id="{DE6C4C88-E39A-86EF-3163-23FB7CB22EEE}"/>
                  </a:ext>
                </a:extLst>
              </p14:cNvPr>
              <p14:cNvContentPartPr/>
              <p14:nvPr/>
            </p14:nvContentPartPr>
            <p14:xfrm>
              <a:off x="4277036" y="1164860"/>
              <a:ext cx="2790360" cy="213120"/>
            </p14:xfrm>
          </p:contentPart>
        </mc:Choice>
        <mc:Fallback xmlns="">
          <p:pic>
            <p:nvPicPr>
              <p:cNvPr id="7" name="Рукописный ввод 6">
                <a:extLst>
                  <a:ext uri="{FF2B5EF4-FFF2-40B4-BE49-F238E27FC236}">
                    <a16:creationId xmlns:a16="http://schemas.microsoft.com/office/drawing/2014/main" id="{DE6C4C88-E39A-86EF-3163-23FB7CB22EEE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214044" y="1101966"/>
                <a:ext cx="2915984" cy="3385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2" name="Рукописный ввод 11">
                <a:extLst>
                  <a:ext uri="{FF2B5EF4-FFF2-40B4-BE49-F238E27FC236}">
                    <a16:creationId xmlns:a16="http://schemas.microsoft.com/office/drawing/2014/main" id="{BAD346DD-268F-3EFD-E383-0CE37E474BD9}"/>
                  </a:ext>
                </a:extLst>
              </p14:cNvPr>
              <p14:cNvContentPartPr/>
              <p14:nvPr/>
            </p14:nvContentPartPr>
            <p14:xfrm>
              <a:off x="5576276" y="1342700"/>
              <a:ext cx="3900240" cy="78480"/>
            </p14:xfrm>
          </p:contentPart>
        </mc:Choice>
        <mc:Fallback xmlns="">
          <p:pic>
            <p:nvPicPr>
              <p:cNvPr id="12" name="Рукописный ввод 11">
                <a:extLst>
                  <a:ext uri="{FF2B5EF4-FFF2-40B4-BE49-F238E27FC236}">
                    <a16:creationId xmlns:a16="http://schemas.microsoft.com/office/drawing/2014/main" id="{BAD346DD-268F-3EFD-E383-0CE37E474BD9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513276" y="1279700"/>
                <a:ext cx="4025880" cy="2041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45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241071" y="1714857"/>
            <a:ext cx="4236673" cy="1388072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+mj-lt"/>
              </a:rPr>
              <a:t>Добавление транзакций к личным фаворитам</a:t>
            </a:r>
          </a:p>
        </p:txBody>
      </p: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42F16CB5-1700-6F1B-A442-07BC99B036B4}"/>
              </a:ext>
            </a:extLst>
          </p:cNvPr>
          <p:cNvCxnSpPr>
            <a:cxnSpLocks/>
          </p:cNvCxnSpPr>
          <p:nvPr/>
        </p:nvCxnSpPr>
        <p:spPr>
          <a:xfrm>
            <a:off x="4673982" y="0"/>
            <a:ext cx="0" cy="6356350"/>
          </a:xfrm>
          <a:prstGeom prst="line">
            <a:avLst/>
          </a:prstGeom>
          <a:ln w="44450">
            <a:solidFill>
              <a:srgbClr val="FCBA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DAF2CE8-64D1-27A9-515A-5DC543FECA96}"/>
              </a:ext>
            </a:extLst>
          </p:cNvPr>
          <p:cNvSpPr txBox="1"/>
          <p:nvPr/>
        </p:nvSpPr>
        <p:spPr>
          <a:xfrm>
            <a:off x="339954" y="3698698"/>
            <a:ext cx="4038906" cy="1815882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1600" b="1" dirty="0"/>
              <a:t>Перейдите к первому экрану </a:t>
            </a:r>
            <a:r>
              <a:rPr lang="ru-RU" sz="1600" b="1" i="1" dirty="0"/>
              <a:t>(меню </a:t>
            </a:r>
            <a:r>
              <a:rPr lang="ro-RO" sz="1600" b="1" i="1" dirty="0"/>
              <a:t>SAP </a:t>
            </a:r>
            <a:r>
              <a:rPr lang="ro-RO" sz="1600" b="1" i="1" dirty="0" err="1"/>
              <a:t>Easy</a:t>
            </a:r>
            <a:r>
              <a:rPr lang="ro-RO" sz="1600" b="1" i="1" dirty="0"/>
              <a:t> Access).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b="1" dirty="0"/>
              <a:t>В контекстном меню </a:t>
            </a:r>
            <a:r>
              <a:rPr lang="ru-RU" sz="1600" b="1" i="1" dirty="0"/>
              <a:t>Фавориты</a:t>
            </a:r>
            <a:r>
              <a:rPr lang="ru-RU" sz="1600" b="1" dirty="0"/>
              <a:t> выберите </a:t>
            </a:r>
            <a:r>
              <a:rPr lang="ru-RU" sz="1600" b="1" i="1" dirty="0"/>
              <a:t>Вставить транзакцию.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b="1" dirty="0"/>
              <a:t>В появившемся диалоговом окне введите требуемый код транзакции.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8E1EB2E-7800-BEAC-AF70-E07C75FBAD0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343487" y="1123419"/>
            <a:ext cx="6009456" cy="4109511"/>
          </a:xfrm>
          <a:prstGeom prst="rect">
            <a:avLst/>
          </a:prstGeom>
          <a:ln w="114300">
            <a:solidFill>
              <a:schemeClr val="accent3">
                <a:lumMod val="60000"/>
                <a:lumOff val="40000"/>
              </a:schemeClr>
            </a:solidFill>
            <a:prstDash val="dashDot"/>
          </a:ln>
        </p:spPr>
      </p:pic>
    </p:spTree>
    <p:extLst>
      <p:ext uri="{BB962C8B-B14F-4D97-AF65-F5344CB8AC3E}">
        <p14:creationId xmlns:p14="http://schemas.microsoft.com/office/powerpoint/2010/main" val="50135106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14:cNvPr>
              <p14:cNvContentPartPr/>
              <p14:nvPr/>
            </p14:nvContentPartPr>
            <p14:xfrm>
              <a:off x="11636156" y="1362500"/>
              <a:ext cx="356400" cy="1332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573516" y="1299860"/>
                <a:ext cx="482040" cy="138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Прямоугольник с одним скругленным углом 10">
            <a:extLst>
              <a:ext uri="{FF2B5EF4-FFF2-40B4-BE49-F238E27FC236}">
                <a16:creationId xmlns:a16="http://schemas.microsoft.com/office/drawing/2014/main" id="{AB2716ED-B820-E48B-65B7-531B9A0399F4}"/>
              </a:ext>
            </a:extLst>
          </p:cNvPr>
          <p:cNvSpPr/>
          <p:nvPr/>
        </p:nvSpPr>
        <p:spPr>
          <a:xfrm rot="10800000">
            <a:off x="4721902" y="-1"/>
            <a:ext cx="7470098" cy="5951096"/>
          </a:xfrm>
          <a:prstGeom prst="round1Rect">
            <a:avLst>
              <a:gd name="adj" fmla="val 11881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46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77644" y="3099946"/>
            <a:ext cx="4432040" cy="944874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+mj-lt"/>
              </a:rPr>
              <a:t>Закрытие проектов разработок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EE0CF0-88DE-7036-8D8B-BB5902842CE7}"/>
              </a:ext>
            </a:extLst>
          </p:cNvPr>
          <p:cNvSpPr txBox="1"/>
          <p:nvPr/>
        </p:nvSpPr>
        <p:spPr>
          <a:xfrm>
            <a:off x="5679011" y="5452582"/>
            <a:ext cx="5346018" cy="338554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/>
            <a:r>
              <a:rPr lang="ru-RU" sz="1600" b="1" dirty="0"/>
              <a:t>Деблокирование задачи разработчиком</a:t>
            </a:r>
            <a:endParaRPr lang="ru-RU" sz="1200" b="1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91EE813-ED2E-AA11-4F0B-AB56AD75A4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1548" y="481375"/>
            <a:ext cx="6552808" cy="482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47485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Рукописный ввод 12">
                <a:extLst>
                  <a:ext uri="{FF2B5EF4-FFF2-40B4-BE49-F238E27FC236}">
                    <a16:creationId xmlns:a16="http://schemas.microsoft.com/office/drawing/2014/main" id="{1C7C5A37-0BB6-8025-9AE2-FFF5626A698B}"/>
                  </a:ext>
                </a:extLst>
              </p14:cNvPr>
              <p14:cNvContentPartPr/>
              <p14:nvPr/>
            </p14:nvContentPartPr>
            <p14:xfrm>
              <a:off x="4950236" y="1385900"/>
              <a:ext cx="111240" cy="7200"/>
            </p14:xfrm>
          </p:contentPart>
        </mc:Choice>
        <mc:Fallback xmlns="">
          <p:pic>
            <p:nvPicPr>
              <p:cNvPr id="13" name="Рукописный ввод 12">
                <a:extLst>
                  <a:ext uri="{FF2B5EF4-FFF2-40B4-BE49-F238E27FC236}">
                    <a16:creationId xmlns:a16="http://schemas.microsoft.com/office/drawing/2014/main" id="{1C7C5A37-0BB6-8025-9AE2-FFF5626A698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87236" y="1323260"/>
                <a:ext cx="236880" cy="132840"/>
              </a:xfrm>
              <a:prstGeom prst="rect">
                <a:avLst/>
              </a:prstGeom>
            </p:spPr>
          </p:pic>
        </mc:Fallback>
      </mc:AlternateContent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6DF696B1-8FEA-8A3C-82D2-FEB1D7A2A98C}"/>
              </a:ext>
            </a:extLst>
          </p:cNvPr>
          <p:cNvGrpSpPr/>
          <p:nvPr/>
        </p:nvGrpSpPr>
        <p:grpSpPr>
          <a:xfrm>
            <a:off x="9083756" y="1172060"/>
            <a:ext cx="2491920" cy="228960"/>
            <a:chOff x="9083756" y="1172060"/>
            <a:chExt cx="2491920" cy="228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4" name="Рукописный ввод 13">
                  <a:extLst>
                    <a:ext uri="{FF2B5EF4-FFF2-40B4-BE49-F238E27FC236}">
                      <a16:creationId xmlns:a16="http://schemas.microsoft.com/office/drawing/2014/main" id="{6C7D7086-BD44-FBC6-CA14-90125582BDBA}"/>
                    </a:ext>
                  </a:extLst>
                </p14:cNvPr>
                <p14:cNvContentPartPr/>
                <p14:nvPr/>
              </p14:nvContentPartPr>
              <p14:xfrm>
                <a:off x="9083756" y="1172060"/>
                <a:ext cx="2491920" cy="228960"/>
              </p14:xfrm>
            </p:contentPart>
          </mc:Choice>
          <mc:Fallback xmlns="">
            <p:pic>
              <p:nvPicPr>
                <p:cNvPr id="14" name="Рукописный ввод 13">
                  <a:extLst>
                    <a:ext uri="{FF2B5EF4-FFF2-40B4-BE49-F238E27FC236}">
                      <a16:creationId xmlns:a16="http://schemas.microsoft.com/office/drawing/2014/main" id="{6C7D7086-BD44-FBC6-CA14-90125582BDB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020756" y="1109420"/>
                  <a:ext cx="2617560" cy="35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8" name="Рукописный ввод 17">
                  <a:extLst>
                    <a:ext uri="{FF2B5EF4-FFF2-40B4-BE49-F238E27FC236}">
                      <a16:creationId xmlns:a16="http://schemas.microsoft.com/office/drawing/2014/main" id="{60019EF4-8E28-6C38-F322-82E18DD1C7EE}"/>
                    </a:ext>
                  </a:extLst>
                </p14:cNvPr>
                <p14:cNvContentPartPr/>
                <p14:nvPr/>
              </p14:nvContentPartPr>
              <p14:xfrm>
                <a:off x="10321076" y="1282940"/>
                <a:ext cx="93600" cy="360"/>
              </p14:xfrm>
            </p:contentPart>
          </mc:Choice>
          <mc:Fallback xmlns="">
            <p:pic>
              <p:nvPicPr>
                <p:cNvPr id="18" name="Рукописный ввод 17">
                  <a:extLst>
                    <a:ext uri="{FF2B5EF4-FFF2-40B4-BE49-F238E27FC236}">
                      <a16:creationId xmlns:a16="http://schemas.microsoft.com/office/drawing/2014/main" id="{60019EF4-8E28-6C38-F322-82E18DD1C7E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0258436" y="1220300"/>
                  <a:ext cx="219240" cy="12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14:cNvPr>
              <p14:cNvContentPartPr/>
              <p14:nvPr/>
            </p14:nvContentPartPr>
            <p14:xfrm>
              <a:off x="11636156" y="1362500"/>
              <a:ext cx="356400" cy="1332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CAD726E9-7AC4-894F-D88D-85FAEABB257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573092" y="1297750"/>
                <a:ext cx="482167" cy="1424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Рукописный ввод 11">
                <a:extLst>
                  <a:ext uri="{FF2B5EF4-FFF2-40B4-BE49-F238E27FC236}">
                    <a16:creationId xmlns:a16="http://schemas.microsoft.com/office/drawing/2014/main" id="{BAD346DD-268F-3EFD-E383-0CE37E474BD9}"/>
                  </a:ext>
                </a:extLst>
              </p14:cNvPr>
              <p14:cNvContentPartPr/>
              <p14:nvPr/>
            </p14:nvContentPartPr>
            <p14:xfrm>
              <a:off x="5576276" y="1342700"/>
              <a:ext cx="3900240" cy="78480"/>
            </p14:xfrm>
          </p:contentPart>
        </mc:Choice>
        <mc:Fallback xmlns="">
          <p:pic>
            <p:nvPicPr>
              <p:cNvPr id="12" name="Рукописный ввод 11">
                <a:extLst>
                  <a:ext uri="{FF2B5EF4-FFF2-40B4-BE49-F238E27FC236}">
                    <a16:creationId xmlns:a16="http://schemas.microsoft.com/office/drawing/2014/main" id="{BAD346DD-268F-3EFD-E383-0CE37E474BD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513276" y="1279700"/>
                <a:ext cx="4025880" cy="20412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3E3E4D25-B240-35EB-375F-57437C16DDE5}"/>
              </a:ext>
            </a:extLst>
          </p:cNvPr>
          <p:cNvSpPr/>
          <p:nvPr/>
        </p:nvSpPr>
        <p:spPr>
          <a:xfrm>
            <a:off x="254497" y="1937142"/>
            <a:ext cx="4687208" cy="2578308"/>
          </a:xfrm>
          <a:prstGeom prst="roundRect">
            <a:avLst>
              <a:gd name="adj" fmla="val 7365"/>
            </a:avLst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4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47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24076" y="2685701"/>
            <a:ext cx="5085568" cy="2274469"/>
          </a:xfrm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+mj-lt"/>
              </a:rPr>
              <a:t>Закрытие проекта </a:t>
            </a:r>
            <a:br>
              <a:rPr lang="ru-RU" sz="3200" dirty="0">
                <a:latin typeface="+mj-lt"/>
              </a:rPr>
            </a:br>
            <a:r>
              <a:rPr lang="ru-RU" sz="3200" dirty="0">
                <a:latin typeface="+mj-lt"/>
              </a:rPr>
              <a:t>путём деблокирования запроса (руководителем проекта)</a:t>
            </a:r>
          </a:p>
        </p:txBody>
      </p:sp>
      <p:sp>
        <p:nvSpPr>
          <p:cNvPr id="11" name="Прямоугольник с двумя скругленными соседними углами 10">
            <a:extLst>
              <a:ext uri="{FF2B5EF4-FFF2-40B4-BE49-F238E27FC236}">
                <a16:creationId xmlns:a16="http://schemas.microsoft.com/office/drawing/2014/main" id="{26149AEE-87D4-155A-058D-C71A8953C9FA}"/>
              </a:ext>
            </a:extLst>
          </p:cNvPr>
          <p:cNvSpPr/>
          <p:nvPr/>
        </p:nvSpPr>
        <p:spPr>
          <a:xfrm rot="16200000">
            <a:off x="5452005" y="-165375"/>
            <a:ext cx="6048368" cy="66871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14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12C424A-E1FA-5F45-4E81-441CC3D503D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505111" y="1099462"/>
            <a:ext cx="6095463" cy="425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75604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48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711499" y="3418209"/>
            <a:ext cx="11089724" cy="1652760"/>
          </a:xfrm>
        </p:spPr>
        <p:txBody>
          <a:bodyPr wrap="square">
            <a:spAutoFit/>
          </a:bodyPr>
          <a:lstStyle/>
          <a:p>
            <a:r>
              <a:rPr lang="ru-RU" sz="5800" b="1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Упражнение 1: Организация разработок</a:t>
            </a: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2389936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654968" y="5070969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5196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49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7255239" y="448149"/>
            <a:ext cx="4605561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Цели упражнения</a:t>
            </a:r>
            <a:endParaRPr lang="ru-RU" sz="3600" b="1" dirty="0">
              <a:latin typeface="+mj-lt"/>
            </a:endParaRP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3090352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654968" y="5103849"/>
            <a:ext cx="457200" cy="45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980750" y="2501657"/>
            <a:ext cx="6792837" cy="461665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2400" b="1" dirty="0">
                <a:solidFill>
                  <a:srgbClr val="0F5F90"/>
                </a:solidFill>
              </a:rPr>
              <a:t>Сделав это упражнение, вы сможете: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6F20A83-9F53-B178-5637-278F9A299019}"/>
              </a:ext>
            </a:extLst>
          </p:cNvPr>
          <p:cNvSpPr/>
          <p:nvPr/>
        </p:nvSpPr>
        <p:spPr>
          <a:xfrm>
            <a:off x="2980750" y="3291467"/>
            <a:ext cx="6350373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присваивать изменения в объектах репозитария запросу на изменение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45651C8-F3F7-CEFB-7C22-4A137CF94A6A}"/>
              </a:ext>
            </a:extLst>
          </p:cNvPr>
          <p:cNvSpPr/>
          <p:nvPr/>
        </p:nvSpPr>
        <p:spPr>
          <a:xfrm>
            <a:off x="2980750" y="4088960"/>
            <a:ext cx="6350373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создавать пакеты</a:t>
            </a:r>
          </a:p>
        </p:txBody>
      </p:sp>
      <p:sp>
        <p:nvSpPr>
          <p:cNvPr id="13" name="Прямоугольный треугольник 12">
            <a:extLst>
              <a:ext uri="{FF2B5EF4-FFF2-40B4-BE49-F238E27FC236}">
                <a16:creationId xmlns:a16="http://schemas.microsoft.com/office/drawing/2014/main" id="{0B23E25B-07E7-554E-59B4-BB0959370187}"/>
              </a:ext>
            </a:extLst>
          </p:cNvPr>
          <p:cNvSpPr/>
          <p:nvPr/>
        </p:nvSpPr>
        <p:spPr>
          <a:xfrm>
            <a:off x="3053408" y="3664726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18" name="Прямоугольный треугольник 17">
            <a:extLst>
              <a:ext uri="{FF2B5EF4-FFF2-40B4-BE49-F238E27FC236}">
                <a16:creationId xmlns:a16="http://schemas.microsoft.com/office/drawing/2014/main" id="{61C17214-1533-5252-CBE7-75B0C45F68A5}"/>
              </a:ext>
            </a:extLst>
          </p:cNvPr>
          <p:cNvSpPr/>
          <p:nvPr/>
        </p:nvSpPr>
        <p:spPr>
          <a:xfrm>
            <a:off x="3052205" y="4219894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</p:spTree>
    <p:extLst>
      <p:ext uri="{BB962C8B-B14F-4D97-AF65-F5344CB8AC3E}">
        <p14:creationId xmlns:p14="http://schemas.microsoft.com/office/powerpoint/2010/main" val="1804379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991945" y="3066500"/>
            <a:ext cx="10208110" cy="892552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4000" dirty="0">
                <a:latin typeface="+mj-lt"/>
              </a:rPr>
              <a:t>Репозитарий и навигатор по объектам</a:t>
            </a: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2389936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654968" y="5070969"/>
            <a:ext cx="457200" cy="457200"/>
          </a:xfrm>
          <a:prstGeom prst="rect">
            <a:avLst/>
          </a:prstGeom>
        </p:spPr>
      </p:pic>
      <p:sp>
        <p:nvSpPr>
          <p:cNvPr id="7" name="Заголовок 5">
            <a:extLst>
              <a:ext uri="{FF2B5EF4-FFF2-40B4-BE49-F238E27FC236}">
                <a16:creationId xmlns:a16="http://schemas.microsoft.com/office/drawing/2014/main" id="{1E3FC75B-EDC1-70D5-B828-833A94F20195}"/>
              </a:ext>
            </a:extLst>
          </p:cNvPr>
          <p:cNvSpPr txBox="1">
            <a:spLocks/>
          </p:cNvSpPr>
          <p:nvPr/>
        </p:nvSpPr>
        <p:spPr>
          <a:xfrm>
            <a:off x="9331286" y="569811"/>
            <a:ext cx="3520873" cy="501676"/>
          </a:xfrm>
          <a:prstGeom prst="rect">
            <a:avLst/>
          </a:prstGeom>
        </p:spPr>
        <p:txBody>
          <a:bodyPr vert="horz" wrap="square" lIns="0" tIns="0" rIns="91440" bIns="45720" rtlCol="0" anchor="ctr">
            <a:sp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Prata" panose="00000500000000000000" pitchFamily="2" charset="-52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algn="ctr"/>
            <a:r>
              <a:rPr lang="ru-RU" sz="3200"/>
              <a:t>Глава 2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42223962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50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6760564" y="448149"/>
            <a:ext cx="5100236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Практический пример</a:t>
            </a:r>
            <a:endParaRPr lang="ru-RU" sz="3600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265880" y="2842503"/>
            <a:ext cx="7660240" cy="1631216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Вы являетесь разработчиком в группе авиакомпаний и получаете задание разработать программы оценки для нескольких авиакомпаний.</a:t>
            </a:r>
          </a:p>
          <a:p>
            <a:pPr algn="ctr"/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Для логического группирования объектов репозитария и их переноса необходимо создать пакет.</a:t>
            </a: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179AA232-35E0-F7BB-0C50-A9BC3F13751F}"/>
              </a:ext>
            </a:extLst>
          </p:cNvPr>
          <p:cNvSpPr/>
          <p:nvPr/>
        </p:nvSpPr>
        <p:spPr>
          <a:xfrm>
            <a:off x="2037523" y="2541344"/>
            <a:ext cx="8390554" cy="2233535"/>
          </a:xfrm>
          <a:prstGeom prst="roundRect">
            <a:avLst/>
          </a:prstGeom>
          <a:ln w="50800">
            <a:solidFill>
              <a:srgbClr val="FCBA14"/>
            </a:solidFill>
            <a:prstDash val="lgDash"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2617FED-D1FE-97CF-87B5-D63027B19809}"/>
              </a:ext>
            </a:extLst>
          </p:cNvPr>
          <p:cNvSpPr/>
          <p:nvPr/>
        </p:nvSpPr>
        <p:spPr>
          <a:xfrm>
            <a:off x="3129917" y="2842503"/>
            <a:ext cx="180000" cy="18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32091434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51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5171607" y="448662"/>
            <a:ext cx="6689193" cy="500650"/>
          </a:xfrm>
        </p:spPr>
        <p:txBody>
          <a:bodyPr wrap="square">
            <a:spAutoFit/>
          </a:bodyPr>
          <a:lstStyle/>
          <a:p>
            <a:r>
              <a:rPr lang="ru-RU" sz="3200" dirty="0">
                <a:latin typeface="+mj-lt"/>
              </a:rPr>
              <a:t>Задание</a:t>
            </a:r>
            <a:r>
              <a:rPr lang="ru-RU" sz="3200" b="1" dirty="0">
                <a:latin typeface="+mj-lt"/>
              </a:rPr>
              <a:t> </a:t>
            </a:r>
            <a:r>
              <a:rPr lang="ru-RU" sz="3200" dirty="0">
                <a:latin typeface="+mj-lt"/>
              </a:rPr>
              <a:t>1: Вход в систему</a:t>
            </a:r>
          </a:p>
        </p:txBody>
      </p:sp>
      <p:sp>
        <p:nvSpPr>
          <p:cNvPr id="7" name="Типовой процесс 6">
            <a:extLst>
              <a:ext uri="{FF2B5EF4-FFF2-40B4-BE49-F238E27FC236}">
                <a16:creationId xmlns:a16="http://schemas.microsoft.com/office/drawing/2014/main" id="{6473D331-9E73-8634-9BEF-FB506C6D980D}"/>
              </a:ext>
            </a:extLst>
          </p:cNvPr>
          <p:cNvSpPr/>
          <p:nvPr/>
        </p:nvSpPr>
        <p:spPr>
          <a:xfrm>
            <a:off x="989351" y="2009621"/>
            <a:ext cx="10478123" cy="3762531"/>
          </a:xfrm>
          <a:prstGeom prst="flowChartPredefinedProcess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2617FED-D1FE-97CF-87B5-D63027B19809}"/>
              </a:ext>
            </a:extLst>
          </p:cNvPr>
          <p:cNvSpPr/>
          <p:nvPr/>
        </p:nvSpPr>
        <p:spPr>
          <a:xfrm>
            <a:off x="2578174" y="3232932"/>
            <a:ext cx="341864" cy="328171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17F69D18-6343-9A4A-ADC1-3179CE33615D}"/>
              </a:ext>
            </a:extLst>
          </p:cNvPr>
          <p:cNvSpPr/>
          <p:nvPr/>
        </p:nvSpPr>
        <p:spPr>
          <a:xfrm>
            <a:off x="2588464" y="4146693"/>
            <a:ext cx="341864" cy="328171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578174" y="3177382"/>
            <a:ext cx="7660240" cy="1323439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000" b="1" dirty="0">
                <a:solidFill>
                  <a:schemeClr val="tx2">
                    <a:lumMod val="75000"/>
                  </a:schemeClr>
                </a:solidFill>
              </a:rPr>
              <a:t>Войдите в операционную систему, а затем в указанную систему обучения с использованием имени пользователя, указанного преподавателем.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b="1" dirty="0">
                <a:solidFill>
                  <a:schemeClr val="tx2">
                    <a:lumMod val="75000"/>
                  </a:schemeClr>
                </a:solidFill>
              </a:rPr>
              <a:t>Введите новый личный пароль.</a:t>
            </a:r>
          </a:p>
        </p:txBody>
      </p:sp>
    </p:spTree>
    <p:extLst>
      <p:ext uri="{BB962C8B-B14F-4D97-AF65-F5344CB8AC3E}">
        <p14:creationId xmlns:p14="http://schemas.microsoft.com/office/powerpoint/2010/main" val="39868233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52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5171607" y="448662"/>
            <a:ext cx="6689193" cy="500650"/>
          </a:xfrm>
        </p:spPr>
        <p:txBody>
          <a:bodyPr wrap="square">
            <a:spAutoFit/>
          </a:bodyPr>
          <a:lstStyle/>
          <a:p>
            <a:r>
              <a:rPr lang="ru-RU" sz="3200" dirty="0">
                <a:latin typeface="+mj-lt"/>
              </a:rPr>
              <a:t>Задание</a:t>
            </a:r>
            <a:r>
              <a:rPr lang="ru-RU" sz="3200" b="1" dirty="0">
                <a:latin typeface="+mj-lt"/>
              </a:rPr>
              <a:t> </a:t>
            </a:r>
            <a:r>
              <a:rPr lang="ru-RU" sz="3200" dirty="0">
                <a:latin typeface="+mj-lt"/>
              </a:rPr>
              <a:t>2: Создание пакета</a:t>
            </a:r>
          </a:p>
        </p:txBody>
      </p:sp>
      <p:sp>
        <p:nvSpPr>
          <p:cNvPr id="3" name="Внутренняя память 2">
            <a:extLst>
              <a:ext uri="{FF2B5EF4-FFF2-40B4-BE49-F238E27FC236}">
                <a16:creationId xmlns:a16="http://schemas.microsoft.com/office/drawing/2014/main" id="{ED1EF4E6-D767-AFEE-2E70-D94066525AFA}"/>
              </a:ext>
            </a:extLst>
          </p:cNvPr>
          <p:cNvSpPr/>
          <p:nvPr/>
        </p:nvSpPr>
        <p:spPr>
          <a:xfrm>
            <a:off x="1276662" y="2145505"/>
            <a:ext cx="9638676" cy="3372787"/>
          </a:xfrm>
          <a:prstGeom prst="flowChartInternalStorag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2617FED-D1FE-97CF-87B5-D63027B19809}"/>
              </a:ext>
            </a:extLst>
          </p:cNvPr>
          <p:cNvSpPr/>
          <p:nvPr/>
        </p:nvSpPr>
        <p:spPr>
          <a:xfrm>
            <a:off x="2880474" y="3232928"/>
            <a:ext cx="341864" cy="328171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17F69D18-6343-9A4A-ADC1-3179CE33615D}"/>
              </a:ext>
            </a:extLst>
          </p:cNvPr>
          <p:cNvSpPr/>
          <p:nvPr/>
        </p:nvSpPr>
        <p:spPr>
          <a:xfrm>
            <a:off x="2890764" y="3831899"/>
            <a:ext cx="341864" cy="328171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890764" y="3180376"/>
            <a:ext cx="7660240" cy="1631216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000" b="1" dirty="0">
                <a:solidFill>
                  <a:schemeClr val="tx2">
                    <a:lumMod val="75000"/>
                  </a:schemeClr>
                </a:solidFill>
              </a:rPr>
              <a:t>Создайте пакет </a:t>
            </a:r>
            <a:r>
              <a:rPr lang="ro-RO" sz="2000" b="1" dirty="0">
                <a:solidFill>
                  <a:schemeClr val="tx2">
                    <a:lumMod val="75000"/>
                  </a:schemeClr>
                </a:solidFill>
              </a:rPr>
              <a:t>ZBC400_##.</a:t>
            </a:r>
            <a:r>
              <a:rPr lang="ru-RU" sz="2000" b="1" dirty="0">
                <a:solidFill>
                  <a:schemeClr val="tx2">
                    <a:lumMod val="75000"/>
                  </a:schemeClr>
                </a:solidFill>
              </a:rPr>
              <a:t> Присвойте его запросу на изменение, указанному преподавателем.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b="1" dirty="0">
                <a:solidFill>
                  <a:schemeClr val="tx2">
                    <a:lumMod val="75000"/>
                  </a:schemeClr>
                </a:solidFill>
              </a:rPr>
              <a:t>Присвойте все свои объекты репозитария в следующих упражнениях этому пакету и запросу на изменение.</a:t>
            </a:r>
          </a:p>
        </p:txBody>
      </p:sp>
    </p:spTree>
    <p:extLst>
      <p:ext uri="{BB962C8B-B14F-4D97-AF65-F5344CB8AC3E}">
        <p14:creationId xmlns:p14="http://schemas.microsoft.com/office/powerpoint/2010/main" val="278301676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53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711499" y="3418209"/>
            <a:ext cx="11089724" cy="1652760"/>
          </a:xfrm>
        </p:spPr>
        <p:txBody>
          <a:bodyPr wrap="square">
            <a:spAutoFit/>
          </a:bodyPr>
          <a:lstStyle/>
          <a:p>
            <a:r>
              <a:rPr lang="ru-RU" sz="5800" b="1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Упражнение 2: Разработка </a:t>
            </a:r>
            <a:r>
              <a:rPr lang="en-US" sz="5800" b="1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ABAP</a:t>
            </a:r>
            <a:r>
              <a:rPr lang="ru-RU" sz="5800" b="1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-программ</a:t>
            </a: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2389936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654968" y="5070969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363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54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7255239" y="448149"/>
            <a:ext cx="4605561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Цели упражнения</a:t>
            </a:r>
            <a:endParaRPr lang="ru-RU" sz="3600" b="1" dirty="0">
              <a:latin typeface="+mj-lt"/>
            </a:endParaRP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3090352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654968" y="5103849"/>
            <a:ext cx="457200" cy="45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980750" y="2501657"/>
            <a:ext cx="6792837" cy="461665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2400" b="1" dirty="0">
                <a:solidFill>
                  <a:srgbClr val="0F5F90"/>
                </a:solidFill>
              </a:rPr>
              <a:t>Сделав это упражнение, вы сможете: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6F20A83-9F53-B178-5637-278F9A299019}"/>
              </a:ext>
            </a:extLst>
          </p:cNvPr>
          <p:cNvSpPr/>
          <p:nvPr/>
        </p:nvSpPr>
        <p:spPr>
          <a:xfrm>
            <a:off x="2980750" y="3291466"/>
            <a:ext cx="6350373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создавать, изменять, сохранять и обрабатывать </a:t>
            </a:r>
            <a:r>
              <a:rPr lang="ro-RO" sz="2000" b="1" dirty="0">
                <a:solidFill>
                  <a:schemeClr val="accent5">
                    <a:lumMod val="50000"/>
                  </a:schemeClr>
                </a:solidFill>
              </a:rPr>
              <a:t>ABAP-</a:t>
            </a:r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программы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45651C8-F3F7-CEFB-7C22-4A137CF94A6A}"/>
              </a:ext>
            </a:extLst>
          </p:cNvPr>
          <p:cNvSpPr/>
          <p:nvPr/>
        </p:nvSpPr>
        <p:spPr>
          <a:xfrm>
            <a:off x="2980750" y="4219894"/>
            <a:ext cx="6350373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проверять </a:t>
            </a:r>
            <a:r>
              <a:rPr lang="ro-RO" sz="2000" b="1" dirty="0">
                <a:solidFill>
                  <a:schemeClr val="accent5">
                    <a:lumMod val="50000"/>
                  </a:schemeClr>
                </a:solidFill>
              </a:rPr>
              <a:t>ABAP-</a:t>
            </a:r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программы на правильность синтаксиса</a:t>
            </a:r>
          </a:p>
        </p:txBody>
      </p:sp>
      <p:sp>
        <p:nvSpPr>
          <p:cNvPr id="13" name="Прямоугольный треугольник 12">
            <a:extLst>
              <a:ext uri="{FF2B5EF4-FFF2-40B4-BE49-F238E27FC236}">
                <a16:creationId xmlns:a16="http://schemas.microsoft.com/office/drawing/2014/main" id="{0B23E25B-07E7-554E-59B4-BB0959370187}"/>
              </a:ext>
            </a:extLst>
          </p:cNvPr>
          <p:cNvSpPr/>
          <p:nvPr/>
        </p:nvSpPr>
        <p:spPr>
          <a:xfrm>
            <a:off x="3053408" y="3664726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18" name="Прямоугольный треугольник 17">
            <a:extLst>
              <a:ext uri="{FF2B5EF4-FFF2-40B4-BE49-F238E27FC236}">
                <a16:creationId xmlns:a16="http://schemas.microsoft.com/office/drawing/2014/main" id="{61C17214-1533-5252-CBE7-75B0C45F68A5}"/>
              </a:ext>
            </a:extLst>
          </p:cNvPr>
          <p:cNvSpPr/>
          <p:nvPr/>
        </p:nvSpPr>
        <p:spPr>
          <a:xfrm>
            <a:off x="3052205" y="4584893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40E29528-FDF9-EEAE-DBCA-49CD6C06A647}"/>
              </a:ext>
            </a:extLst>
          </p:cNvPr>
          <p:cNvSpPr/>
          <p:nvPr/>
        </p:nvSpPr>
        <p:spPr>
          <a:xfrm>
            <a:off x="2980750" y="5118110"/>
            <a:ext cx="6350373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тестировать и активировать </a:t>
            </a:r>
            <a:r>
              <a:rPr lang="ro-RO" sz="2000" b="1" dirty="0">
                <a:solidFill>
                  <a:schemeClr val="accent5">
                    <a:lumMod val="50000"/>
                  </a:schemeClr>
                </a:solidFill>
              </a:rPr>
              <a:t>ABAP-</a:t>
            </a:r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программы</a:t>
            </a:r>
          </a:p>
        </p:txBody>
      </p:sp>
      <p:sp>
        <p:nvSpPr>
          <p:cNvPr id="14" name="Прямоугольный треугольник 13">
            <a:extLst>
              <a:ext uri="{FF2B5EF4-FFF2-40B4-BE49-F238E27FC236}">
                <a16:creationId xmlns:a16="http://schemas.microsoft.com/office/drawing/2014/main" id="{60CBD753-1859-1FAF-1892-81A2DA0419D2}"/>
              </a:ext>
            </a:extLst>
          </p:cNvPr>
          <p:cNvSpPr/>
          <p:nvPr/>
        </p:nvSpPr>
        <p:spPr>
          <a:xfrm>
            <a:off x="3052205" y="5402932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</p:spTree>
    <p:extLst>
      <p:ext uri="{BB962C8B-B14F-4D97-AF65-F5344CB8AC3E}">
        <p14:creationId xmlns:p14="http://schemas.microsoft.com/office/powerpoint/2010/main" val="364055065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55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6760564" y="448149"/>
            <a:ext cx="5100236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Практический пример</a:t>
            </a:r>
            <a:endParaRPr lang="ru-RU" sz="3600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265880" y="3150279"/>
            <a:ext cx="7660240" cy="1015663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Необходимо создать </a:t>
            </a:r>
            <a:r>
              <a:rPr lang="ro-RO" sz="2000" b="1" dirty="0">
                <a:solidFill>
                  <a:schemeClr val="accent5">
                    <a:lumMod val="50000"/>
                  </a:schemeClr>
                </a:solidFill>
              </a:rPr>
              <a:t>ABAP-</a:t>
            </a:r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программу, отображающую информацию относительно времени вылета для всех рейсов в списке.</a:t>
            </a: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179AA232-35E0-F7BB-0C50-A9BC3F13751F}"/>
              </a:ext>
            </a:extLst>
          </p:cNvPr>
          <p:cNvSpPr/>
          <p:nvPr/>
        </p:nvSpPr>
        <p:spPr>
          <a:xfrm>
            <a:off x="2533338" y="2713221"/>
            <a:ext cx="7240250" cy="1888760"/>
          </a:xfrm>
          <a:prstGeom prst="roundRect">
            <a:avLst/>
          </a:prstGeom>
          <a:ln w="50800">
            <a:solidFill>
              <a:srgbClr val="FCBA14"/>
            </a:solidFill>
            <a:prstDash val="lgDash"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2617FED-D1FE-97CF-87B5-D63027B19809}"/>
              </a:ext>
            </a:extLst>
          </p:cNvPr>
          <p:cNvSpPr/>
          <p:nvPr/>
        </p:nvSpPr>
        <p:spPr>
          <a:xfrm>
            <a:off x="3129917" y="3183411"/>
            <a:ext cx="180000" cy="18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397496652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56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4092315" y="448662"/>
            <a:ext cx="7768485" cy="500650"/>
          </a:xfrm>
        </p:spPr>
        <p:txBody>
          <a:bodyPr wrap="square">
            <a:spAutoFit/>
          </a:bodyPr>
          <a:lstStyle/>
          <a:p>
            <a:r>
              <a:rPr lang="ru-RU" sz="3200" dirty="0">
                <a:latin typeface="+mj-lt"/>
              </a:rPr>
              <a:t>Задание</a:t>
            </a:r>
            <a:r>
              <a:rPr lang="ru-RU" sz="3200" b="1" dirty="0">
                <a:latin typeface="+mj-lt"/>
              </a:rPr>
              <a:t> </a:t>
            </a:r>
            <a:r>
              <a:rPr lang="ru-RU" sz="3200" dirty="0">
                <a:latin typeface="+mj-lt"/>
              </a:rPr>
              <a:t>1: </a:t>
            </a:r>
            <a:r>
              <a:rPr lang="ru-RU" sz="3200" dirty="0"/>
              <a:t>Создание программы</a:t>
            </a:r>
            <a:endParaRPr lang="ru-RU" sz="3200" dirty="0">
              <a:latin typeface="+mj-lt"/>
            </a:endParaRPr>
          </a:p>
        </p:txBody>
      </p:sp>
      <p:sp>
        <p:nvSpPr>
          <p:cNvPr id="7" name="Типовой процесс 6">
            <a:extLst>
              <a:ext uri="{FF2B5EF4-FFF2-40B4-BE49-F238E27FC236}">
                <a16:creationId xmlns:a16="http://schemas.microsoft.com/office/drawing/2014/main" id="{6473D331-9E73-8634-9BEF-FB506C6D980D}"/>
              </a:ext>
            </a:extLst>
          </p:cNvPr>
          <p:cNvSpPr/>
          <p:nvPr/>
        </p:nvSpPr>
        <p:spPr>
          <a:xfrm>
            <a:off x="1442064" y="2133985"/>
            <a:ext cx="9910879" cy="3206956"/>
          </a:xfrm>
          <a:prstGeom prst="flowChartPredefinedProcess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2617FED-D1FE-97CF-87B5-D63027B19809}"/>
              </a:ext>
            </a:extLst>
          </p:cNvPr>
          <p:cNvSpPr/>
          <p:nvPr/>
        </p:nvSpPr>
        <p:spPr>
          <a:xfrm>
            <a:off x="3027513" y="3409292"/>
            <a:ext cx="341864" cy="328171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3020268" y="3354080"/>
            <a:ext cx="7615137" cy="830997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solidFill>
                  <a:schemeClr val="tx2">
                    <a:lumMod val="75000"/>
                  </a:schemeClr>
                </a:solidFill>
              </a:rPr>
              <a:t>Создайте исполняемую программу </a:t>
            </a:r>
            <a:r>
              <a:rPr lang="ro-RO" sz="2400" b="1" dirty="0">
                <a:solidFill>
                  <a:schemeClr val="tx2">
                    <a:lumMod val="75000"/>
                  </a:schemeClr>
                </a:solidFill>
              </a:rPr>
              <a:t>ZBC400_##_GS_LIST </a:t>
            </a:r>
            <a:r>
              <a:rPr lang="ru-RU" sz="2400" b="1" dirty="0">
                <a:solidFill>
                  <a:schemeClr val="tx2">
                    <a:lumMod val="75000"/>
                  </a:schemeClr>
                </a:solidFill>
              </a:rPr>
              <a:t>без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ro-RO" sz="2400" b="1" dirty="0">
                <a:solidFill>
                  <a:schemeClr val="tx2">
                    <a:lumMod val="75000"/>
                  </a:schemeClr>
                </a:solidFill>
              </a:rPr>
              <a:t>TOP-INCLUDE”.</a:t>
            </a:r>
            <a:endParaRPr lang="ru-RU" sz="24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7943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иповой процесс 10">
            <a:extLst>
              <a:ext uri="{FF2B5EF4-FFF2-40B4-BE49-F238E27FC236}">
                <a16:creationId xmlns:a16="http://schemas.microsoft.com/office/drawing/2014/main" id="{489D4A99-DF0A-D1A8-DC8D-4C2187E91538}"/>
              </a:ext>
            </a:extLst>
          </p:cNvPr>
          <p:cNvSpPr/>
          <p:nvPr/>
        </p:nvSpPr>
        <p:spPr>
          <a:xfrm>
            <a:off x="555860" y="1911516"/>
            <a:ext cx="11111874" cy="4024589"/>
          </a:xfrm>
          <a:prstGeom prst="flowChartPredefinedProcess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FADE4E9D-30BD-A0C8-8729-6016313723EF}"/>
              </a:ext>
            </a:extLst>
          </p:cNvPr>
          <p:cNvSpPr/>
          <p:nvPr/>
        </p:nvSpPr>
        <p:spPr>
          <a:xfrm>
            <a:off x="2410023" y="2134099"/>
            <a:ext cx="180000" cy="18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57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3627621" y="448662"/>
            <a:ext cx="8233180" cy="500650"/>
          </a:xfrm>
        </p:spPr>
        <p:txBody>
          <a:bodyPr wrap="square">
            <a:spAutoFit/>
          </a:bodyPr>
          <a:lstStyle/>
          <a:p>
            <a:r>
              <a:rPr lang="ru-RU" sz="3200" dirty="0">
                <a:latin typeface="+mj-lt"/>
              </a:rPr>
              <a:t>Задание</a:t>
            </a:r>
            <a:r>
              <a:rPr lang="ru-RU" sz="3200" b="1" dirty="0">
                <a:latin typeface="+mj-lt"/>
              </a:rPr>
              <a:t> </a:t>
            </a:r>
            <a:r>
              <a:rPr lang="ru-RU" sz="3200" dirty="0">
                <a:latin typeface="+mj-lt"/>
              </a:rPr>
              <a:t>2: Изменение</a:t>
            </a:r>
            <a:r>
              <a:rPr lang="ru-RU" sz="3200" dirty="0"/>
              <a:t> программы</a:t>
            </a:r>
            <a:endParaRPr lang="ru-RU" sz="3200" dirty="0">
              <a:latin typeface="+mj-lt"/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E826E14A-B94E-8C12-9B65-4BB0B47FE093}"/>
              </a:ext>
            </a:extLst>
          </p:cNvPr>
          <p:cNvSpPr/>
          <p:nvPr/>
        </p:nvSpPr>
        <p:spPr>
          <a:xfrm>
            <a:off x="2410023" y="2870059"/>
            <a:ext cx="180000" cy="18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EFF5E86E-E573-1B89-D834-968358DEE409}"/>
              </a:ext>
            </a:extLst>
          </p:cNvPr>
          <p:cNvSpPr/>
          <p:nvPr/>
        </p:nvSpPr>
        <p:spPr>
          <a:xfrm>
            <a:off x="2410023" y="4074650"/>
            <a:ext cx="180000" cy="18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2108A6AA-C5E6-E322-C9B1-5A209BF32087}"/>
              </a:ext>
            </a:extLst>
          </p:cNvPr>
          <p:cNvSpPr/>
          <p:nvPr/>
        </p:nvSpPr>
        <p:spPr>
          <a:xfrm>
            <a:off x="2410023" y="5274538"/>
            <a:ext cx="180000" cy="18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350063" y="1984817"/>
            <a:ext cx="8003153" cy="3877985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1600" b="1" dirty="0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ru-RU" sz="1400" b="1" dirty="0">
                <a:solidFill>
                  <a:schemeClr val="tx2">
                    <a:lumMod val="75000"/>
                  </a:schemeClr>
                </a:solidFill>
              </a:rPr>
              <a:t>.</a:t>
            </a:r>
            <a:r>
              <a:rPr lang="ru-RU" sz="1600" b="1" dirty="0">
                <a:solidFill>
                  <a:schemeClr val="tx2">
                    <a:lumMod val="75000"/>
                  </a:schemeClr>
                </a:solidFill>
              </a:rPr>
              <a:t> Определите рабочую область для сбора и просмотра данных (рекомендуемое имя: </a:t>
            </a:r>
            <a:r>
              <a:rPr lang="ro-RO" sz="1600" b="1" dirty="0" err="1">
                <a:solidFill>
                  <a:schemeClr val="tx2">
                    <a:lumMod val="75000"/>
                  </a:schemeClr>
                </a:solidFill>
              </a:rPr>
              <a:t>wa_flight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</a:rPr>
              <a:t>):</a:t>
            </a:r>
            <a:endParaRPr lang="ru-RU" sz="16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ru-RU" sz="1600" b="1" dirty="0">
                <a:solidFill>
                  <a:schemeClr val="tx2">
                    <a:lumMod val="75000"/>
                  </a:schemeClr>
                </a:solidFill>
              </a:rPr>
              <a:t>     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ro-RO" sz="1600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wa_flight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TYPE </a:t>
            </a:r>
            <a:r>
              <a:rPr lang="ro-RO" sz="1600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sflight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r>
              <a:rPr lang="ru-RU" sz="1600" b="1" dirty="0">
                <a:solidFill>
                  <a:schemeClr val="tx2">
                    <a:lumMod val="75000"/>
                  </a:schemeClr>
                </a:solidFill>
              </a:rPr>
              <a:t>2. Запрограммируйте циклический доступ ко всем записям данных в таблице базы данных 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</a:rPr>
              <a:t>SFLIGHT:</a:t>
            </a:r>
          </a:p>
          <a:p>
            <a:r>
              <a:rPr lang="ro-RO" sz="1600" b="1" dirty="0">
                <a:solidFill>
                  <a:schemeClr val="tx2">
                    <a:lumMod val="75000"/>
                  </a:schemeClr>
                </a:solidFill>
              </a:rPr>
              <a:t>    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 * FROM </a:t>
            </a:r>
            <a:r>
              <a:rPr lang="ro-RO" sz="1600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sflight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INTO </a:t>
            </a:r>
            <a:r>
              <a:rPr lang="ro-RO" sz="1600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wa_flight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...</a:t>
            </a:r>
          </a:p>
          <a:p>
            <a:r>
              <a:rPr lang="ru-RU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ENDSELECT.</a:t>
            </a:r>
          </a:p>
          <a:p>
            <a:r>
              <a:rPr lang="ro-RO" sz="1600" b="1" dirty="0">
                <a:solidFill>
                  <a:schemeClr val="tx2">
                    <a:lumMod val="75000"/>
                  </a:schemeClr>
                </a:solidFill>
              </a:rPr>
              <a:t>3. </a:t>
            </a:r>
            <a:r>
              <a:rPr lang="ru-RU" sz="1600" b="1" dirty="0">
                <a:solidFill>
                  <a:schemeClr val="tx2">
                    <a:lumMod val="75000"/>
                  </a:schemeClr>
                </a:solidFill>
              </a:rPr>
              <a:t>Для каждой записи данных выведите содержимое полей </a:t>
            </a:r>
            <a:r>
              <a:rPr lang="ro-RO" sz="1600" b="1" dirty="0" err="1">
                <a:solidFill>
                  <a:schemeClr val="tx2">
                    <a:lumMod val="75000"/>
                  </a:schemeClr>
                </a:solidFill>
              </a:rPr>
              <a:t>carrid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ro-RO" sz="1600" b="1" dirty="0" err="1">
                <a:solidFill>
                  <a:schemeClr val="tx2">
                    <a:lumMod val="75000"/>
                  </a:schemeClr>
                </a:solidFill>
              </a:rPr>
              <a:t>connid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ro-RO" sz="1600" b="1" dirty="0" err="1">
                <a:solidFill>
                  <a:schemeClr val="tx2">
                    <a:lumMod val="75000"/>
                  </a:schemeClr>
                </a:solidFill>
              </a:rPr>
              <a:t>fldate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ro-RO" sz="1600" b="1" dirty="0" err="1">
                <a:solidFill>
                  <a:schemeClr val="tx2">
                    <a:lumMod val="75000"/>
                  </a:schemeClr>
                </a:solidFill>
              </a:rPr>
              <a:t>seatsocc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ru-RU" sz="1600" b="1" dirty="0">
                <a:solidFill>
                  <a:schemeClr val="tx2">
                    <a:lumMod val="75000"/>
                  </a:schemeClr>
                </a:solidFill>
              </a:rPr>
              <a:t>и </a:t>
            </a:r>
            <a:r>
              <a:rPr lang="ro-RO" sz="1600" b="1" dirty="0" err="1">
                <a:solidFill>
                  <a:schemeClr val="tx2">
                    <a:lumMod val="75000"/>
                  </a:schemeClr>
                </a:solidFill>
              </a:rPr>
              <a:t>seatsmax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ru-RU" sz="1600" b="1" dirty="0">
                <a:solidFill>
                  <a:schemeClr val="tx2">
                    <a:lumMod val="75000"/>
                  </a:schemeClr>
                </a:solidFill>
              </a:rPr>
              <a:t>в списке:</a:t>
            </a:r>
          </a:p>
          <a:p>
            <a:r>
              <a:rPr lang="ru-RU" sz="1600" b="1" dirty="0">
                <a:solidFill>
                  <a:schemeClr val="tx2">
                    <a:lumMod val="75000"/>
                  </a:schemeClr>
                </a:solidFill>
              </a:rPr>
              <a:t>    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NEW-LINE.</a:t>
            </a:r>
          </a:p>
          <a:p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WRITE </a:t>
            </a:r>
            <a:r>
              <a:rPr lang="ro-RO" sz="1600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wa_flight-carrid</a:t>
            </a:r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r>
              <a:rPr lang="ro-RO" sz="16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WRITE ...</a:t>
            </a:r>
          </a:p>
          <a:p>
            <a:r>
              <a:rPr lang="ro-RO" sz="1600" b="1" dirty="0">
                <a:solidFill>
                  <a:schemeClr val="tx2">
                    <a:lumMod val="75000"/>
                  </a:schemeClr>
                </a:solidFill>
              </a:rPr>
              <a:t>4. </a:t>
            </a:r>
            <a:r>
              <a:rPr lang="ru-RU" sz="1600" b="1" dirty="0">
                <a:solidFill>
                  <a:schemeClr val="tx2">
                    <a:lumMod val="75000"/>
                  </a:schemeClr>
                </a:solidFill>
              </a:rPr>
              <a:t>Проверьте программу на наличие синтаксических ошибок. Протестируйте и активируйте программу.</a:t>
            </a:r>
          </a:p>
        </p:txBody>
      </p:sp>
    </p:spTree>
    <p:extLst>
      <p:ext uri="{BB962C8B-B14F-4D97-AF65-F5344CB8AC3E}">
        <p14:creationId xmlns:p14="http://schemas.microsoft.com/office/powerpoint/2010/main" val="420134472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58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711499" y="3418209"/>
            <a:ext cx="11089724" cy="1652760"/>
          </a:xfrm>
        </p:spPr>
        <p:txBody>
          <a:bodyPr wrap="square">
            <a:spAutoFit/>
          </a:bodyPr>
          <a:lstStyle/>
          <a:p>
            <a:r>
              <a:rPr lang="ru-RU" sz="5800" b="1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Упражнение 3: Создание транзакций</a:t>
            </a: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2389936"/>
            <a:ext cx="457200" cy="457200"/>
          </a:xfrm>
          <a:prstGeom prst="rect">
            <a:avLst/>
          </a:prstGeom>
        </p:spPr>
      </p:pic>
      <p:pic>
        <p:nvPicPr>
          <p:cNvPr id="24" name="Рисунок 23" descr="Статистика">
            <a:extLst>
              <a:ext uri="{FF2B5EF4-FFF2-40B4-BE49-F238E27FC236}">
                <a16:creationId xmlns:a16="http://schemas.microsoft.com/office/drawing/2014/main" id="{3B0078F2-2548-472A-A4A3-EFA5F81F4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654968" y="5070969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4942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59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7255239" y="448149"/>
            <a:ext cx="4605561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Цели упражнения</a:t>
            </a:r>
            <a:endParaRPr lang="ru-RU" sz="3600" b="1" dirty="0">
              <a:latin typeface="+mj-lt"/>
            </a:endParaRP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3090352"/>
            <a:ext cx="457200" cy="45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980750" y="2966347"/>
            <a:ext cx="6792837" cy="461665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2400" b="1" dirty="0">
                <a:solidFill>
                  <a:srgbClr val="0F5F90"/>
                </a:solidFill>
              </a:rPr>
              <a:t>Сделав это упражнение, вы сможете: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6F20A83-9F53-B178-5637-278F9A299019}"/>
              </a:ext>
            </a:extLst>
          </p:cNvPr>
          <p:cNvSpPr/>
          <p:nvPr/>
        </p:nvSpPr>
        <p:spPr>
          <a:xfrm>
            <a:off x="2980750" y="3730164"/>
            <a:ext cx="6350373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создавать транзакции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45651C8-F3F7-CEFB-7C22-4A137CF94A6A}"/>
              </a:ext>
            </a:extLst>
          </p:cNvPr>
          <p:cNvSpPr/>
          <p:nvPr/>
        </p:nvSpPr>
        <p:spPr>
          <a:xfrm>
            <a:off x="2980750" y="4219893"/>
            <a:ext cx="6350373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определять коды транзакций в качестве личных фаворитов</a:t>
            </a:r>
          </a:p>
        </p:txBody>
      </p:sp>
      <p:sp>
        <p:nvSpPr>
          <p:cNvPr id="13" name="Прямоугольный треугольник 12">
            <a:extLst>
              <a:ext uri="{FF2B5EF4-FFF2-40B4-BE49-F238E27FC236}">
                <a16:creationId xmlns:a16="http://schemas.microsoft.com/office/drawing/2014/main" id="{0B23E25B-07E7-554E-59B4-BB0959370187}"/>
              </a:ext>
            </a:extLst>
          </p:cNvPr>
          <p:cNvSpPr/>
          <p:nvPr/>
        </p:nvSpPr>
        <p:spPr>
          <a:xfrm>
            <a:off x="3053408" y="3829616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18" name="Прямоугольный треугольник 17">
            <a:extLst>
              <a:ext uri="{FF2B5EF4-FFF2-40B4-BE49-F238E27FC236}">
                <a16:creationId xmlns:a16="http://schemas.microsoft.com/office/drawing/2014/main" id="{61C17214-1533-5252-CBE7-75B0C45F68A5}"/>
              </a:ext>
            </a:extLst>
          </p:cNvPr>
          <p:cNvSpPr/>
          <p:nvPr/>
        </p:nvSpPr>
        <p:spPr>
          <a:xfrm>
            <a:off x="3052205" y="4584893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</p:spTree>
    <p:extLst>
      <p:ext uri="{BB962C8B-B14F-4D97-AF65-F5344CB8AC3E}">
        <p14:creationId xmlns:p14="http://schemas.microsoft.com/office/powerpoint/2010/main" val="3819206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8712200" y="448149"/>
            <a:ext cx="3148600" cy="501676"/>
          </a:xfrm>
        </p:spPr>
        <p:txBody>
          <a:bodyPr wrap="square">
            <a:spAutoFit/>
          </a:bodyPr>
          <a:lstStyle/>
          <a:p>
            <a:r>
              <a:rPr lang="ru-RU" sz="3200" dirty="0">
                <a:latin typeface="+mj-lt"/>
              </a:rPr>
              <a:t>Обзор урока</a:t>
            </a: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21468" y="2406561"/>
            <a:ext cx="457200" cy="45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1218281" y="2362774"/>
            <a:ext cx="9755437" cy="2247282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2">
                    <a:lumMod val="50000"/>
                  </a:schemeClr>
                </a:solidFill>
              </a:rPr>
              <a:t>На этом уроке мы опишем, что такое репозитарий, и проведём обзор самых важных инструментов для работы с 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ABAP</a:t>
            </a:r>
            <a:r>
              <a:rPr lang="ru-RU" sz="2400" dirty="0">
                <a:solidFill>
                  <a:schemeClr val="tx2">
                    <a:lumMod val="50000"/>
                  </a:schemeClr>
                </a:solidFill>
              </a:rPr>
              <a:t>. Здесь также познакомимся с навигатором по объектам ⎼</a:t>
            </a:r>
            <a:r>
              <a:rPr lang="ro-RO" sz="24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ru-RU" sz="2400" dirty="0">
                <a:solidFill>
                  <a:schemeClr val="tx2">
                    <a:lumMod val="50000"/>
                  </a:schemeClr>
                </a:solidFill>
              </a:rPr>
              <a:t>основным инструментальным средством разработчика.</a:t>
            </a:r>
          </a:p>
        </p:txBody>
      </p:sp>
    </p:spTree>
    <p:extLst>
      <p:ext uri="{BB962C8B-B14F-4D97-AF65-F5344CB8AC3E}">
        <p14:creationId xmlns:p14="http://schemas.microsoft.com/office/powerpoint/2010/main" val="34471470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60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6760564" y="448149"/>
            <a:ext cx="5100236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Практический пример</a:t>
            </a:r>
            <a:endParaRPr lang="ru-RU" sz="3600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265880" y="3150279"/>
            <a:ext cx="7660240" cy="1015663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Пользователям на предприятии необходимо запускать </a:t>
            </a:r>
            <a:r>
              <a:rPr lang="ro-RO" sz="2000" b="1" dirty="0">
                <a:solidFill>
                  <a:schemeClr val="accent5">
                    <a:lumMod val="50000"/>
                  </a:schemeClr>
                </a:solidFill>
              </a:rPr>
              <a:t>ABAP-</a:t>
            </a:r>
            <a:r>
              <a:rPr lang="ru-RU" sz="2000" b="1" dirty="0">
                <a:solidFill>
                  <a:schemeClr val="accent5">
                    <a:lumMod val="50000"/>
                  </a:schemeClr>
                </a:solidFill>
              </a:rPr>
              <a:t>программы как транзакции или определять их в качестве личных фаворитов.</a:t>
            </a: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179AA232-35E0-F7BB-0C50-A9BC3F13751F}"/>
              </a:ext>
            </a:extLst>
          </p:cNvPr>
          <p:cNvSpPr/>
          <p:nvPr/>
        </p:nvSpPr>
        <p:spPr>
          <a:xfrm>
            <a:off x="2533338" y="2713221"/>
            <a:ext cx="7240250" cy="1888760"/>
          </a:xfrm>
          <a:prstGeom prst="roundRect">
            <a:avLst/>
          </a:prstGeom>
          <a:ln w="50800">
            <a:solidFill>
              <a:srgbClr val="FCBA14"/>
            </a:solidFill>
            <a:prstDash val="lgDash"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2617FED-D1FE-97CF-87B5-D63027B19809}"/>
              </a:ext>
            </a:extLst>
          </p:cNvPr>
          <p:cNvSpPr/>
          <p:nvPr/>
        </p:nvSpPr>
        <p:spPr>
          <a:xfrm>
            <a:off x="2669336" y="3150279"/>
            <a:ext cx="180000" cy="18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330713577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61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4077325" y="448662"/>
            <a:ext cx="7783475" cy="500650"/>
          </a:xfrm>
        </p:spPr>
        <p:txBody>
          <a:bodyPr wrap="square">
            <a:spAutoFit/>
          </a:bodyPr>
          <a:lstStyle/>
          <a:p>
            <a:r>
              <a:rPr lang="ru-RU" sz="3200" dirty="0">
                <a:latin typeface="+mj-lt"/>
              </a:rPr>
              <a:t>Задание</a:t>
            </a:r>
            <a:r>
              <a:rPr lang="ru-RU" sz="3200" b="1" dirty="0">
                <a:latin typeface="+mj-lt"/>
              </a:rPr>
              <a:t> </a:t>
            </a:r>
            <a:r>
              <a:rPr lang="ru-RU" sz="3200" dirty="0">
                <a:latin typeface="+mj-lt"/>
              </a:rPr>
              <a:t>1: </a:t>
            </a:r>
            <a:r>
              <a:rPr lang="ru-RU" sz="3200" dirty="0"/>
              <a:t>Создание транзакции</a:t>
            </a:r>
            <a:endParaRPr lang="ru-RU" sz="3200" dirty="0">
              <a:latin typeface="+mj-lt"/>
            </a:endParaRPr>
          </a:p>
        </p:txBody>
      </p:sp>
      <p:sp>
        <p:nvSpPr>
          <p:cNvPr id="7" name="Типовой процесс 6">
            <a:extLst>
              <a:ext uri="{FF2B5EF4-FFF2-40B4-BE49-F238E27FC236}">
                <a16:creationId xmlns:a16="http://schemas.microsoft.com/office/drawing/2014/main" id="{6473D331-9E73-8634-9BEF-FB506C6D980D}"/>
              </a:ext>
            </a:extLst>
          </p:cNvPr>
          <p:cNvSpPr/>
          <p:nvPr/>
        </p:nvSpPr>
        <p:spPr>
          <a:xfrm>
            <a:off x="1442064" y="2133985"/>
            <a:ext cx="9910879" cy="3206956"/>
          </a:xfrm>
          <a:prstGeom prst="flowChartPredefinedProcess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2617FED-D1FE-97CF-87B5-D63027B19809}"/>
              </a:ext>
            </a:extLst>
          </p:cNvPr>
          <p:cNvSpPr/>
          <p:nvPr/>
        </p:nvSpPr>
        <p:spPr>
          <a:xfrm>
            <a:off x="3107960" y="3054805"/>
            <a:ext cx="341864" cy="328171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A5EC649-A626-3871-68C9-37BA832C230B}"/>
              </a:ext>
            </a:extLst>
          </p:cNvPr>
          <p:cNvSpPr/>
          <p:nvPr/>
        </p:nvSpPr>
        <p:spPr>
          <a:xfrm>
            <a:off x="3107960" y="3672056"/>
            <a:ext cx="341864" cy="328171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3107960" y="3010337"/>
            <a:ext cx="6940946" cy="1323439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000" b="1" dirty="0">
                <a:solidFill>
                  <a:schemeClr val="tx2">
                    <a:lumMod val="75000"/>
                  </a:schemeClr>
                </a:solidFill>
              </a:rPr>
              <a:t>Создайте код транзакции </a:t>
            </a:r>
            <a:r>
              <a:rPr lang="ro-RO" sz="2000" b="1" dirty="0">
                <a:solidFill>
                  <a:schemeClr val="tx2">
                    <a:lumMod val="75000"/>
                  </a:schemeClr>
                </a:solidFill>
              </a:rPr>
              <a:t>ZBC400_##_GS </a:t>
            </a:r>
            <a:r>
              <a:rPr lang="ru-RU" sz="2000" b="1" dirty="0">
                <a:solidFill>
                  <a:schemeClr val="tx2">
                    <a:lumMod val="75000"/>
                  </a:schemeClr>
                </a:solidFill>
              </a:rPr>
              <a:t>для исполняемой программы </a:t>
            </a:r>
            <a:r>
              <a:rPr lang="ro-RO" sz="2000" b="1" dirty="0">
                <a:solidFill>
                  <a:schemeClr val="tx2">
                    <a:lumMod val="75000"/>
                  </a:schemeClr>
                </a:solidFill>
              </a:rPr>
              <a:t>ZBC400_##_GS_LIST.</a:t>
            </a:r>
            <a:endParaRPr lang="ru-RU" sz="2000" b="1" dirty="0">
              <a:solidFill>
                <a:schemeClr val="tx2">
                  <a:lumMod val="7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2000" b="1" dirty="0">
                <a:solidFill>
                  <a:schemeClr val="tx2">
                    <a:lumMod val="75000"/>
                  </a:schemeClr>
                </a:solidFill>
              </a:rPr>
              <a:t>Выполните программу путем ввода нового кода транзакции в поле команды.</a:t>
            </a:r>
          </a:p>
        </p:txBody>
      </p:sp>
    </p:spTree>
    <p:extLst>
      <p:ext uri="{BB962C8B-B14F-4D97-AF65-F5344CB8AC3E}">
        <p14:creationId xmlns:p14="http://schemas.microsoft.com/office/powerpoint/2010/main" val="89334241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62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2849337" y="448662"/>
            <a:ext cx="9011464" cy="500650"/>
          </a:xfrm>
        </p:spPr>
        <p:txBody>
          <a:bodyPr wrap="square">
            <a:spAutoFit/>
          </a:bodyPr>
          <a:lstStyle/>
          <a:p>
            <a:r>
              <a:rPr lang="ru-RU" sz="3200" dirty="0"/>
              <a:t>Задание 2: Определение фаворитов</a:t>
            </a:r>
            <a:endParaRPr lang="ru-RU" sz="4000" dirty="0">
              <a:latin typeface="+mj-lt"/>
            </a:endParaRPr>
          </a:p>
        </p:txBody>
      </p:sp>
      <p:sp>
        <p:nvSpPr>
          <p:cNvPr id="7" name="Типовой процесс 6">
            <a:extLst>
              <a:ext uri="{FF2B5EF4-FFF2-40B4-BE49-F238E27FC236}">
                <a16:creationId xmlns:a16="http://schemas.microsoft.com/office/drawing/2014/main" id="{6473D331-9E73-8634-9BEF-FB506C6D980D}"/>
              </a:ext>
            </a:extLst>
          </p:cNvPr>
          <p:cNvSpPr/>
          <p:nvPr/>
        </p:nvSpPr>
        <p:spPr>
          <a:xfrm>
            <a:off x="1370161" y="2257673"/>
            <a:ext cx="9910879" cy="3206956"/>
          </a:xfrm>
          <a:prstGeom prst="flowChartPredefinedProcess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2617FED-D1FE-97CF-87B5-D63027B19809}"/>
              </a:ext>
            </a:extLst>
          </p:cNvPr>
          <p:cNvSpPr/>
          <p:nvPr/>
        </p:nvSpPr>
        <p:spPr>
          <a:xfrm>
            <a:off x="2937573" y="3229412"/>
            <a:ext cx="341864" cy="328171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22D382D3-C4D0-64E8-04D8-FD5B7E4C6609}"/>
              </a:ext>
            </a:extLst>
          </p:cNvPr>
          <p:cNvSpPr/>
          <p:nvPr/>
        </p:nvSpPr>
        <p:spPr>
          <a:xfrm>
            <a:off x="2937573" y="3861151"/>
            <a:ext cx="341864" cy="328171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937574" y="3199432"/>
            <a:ext cx="6776054" cy="1323439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000" b="1" dirty="0">
                <a:solidFill>
                  <a:schemeClr val="tx2">
                    <a:lumMod val="75000"/>
                  </a:schemeClr>
                </a:solidFill>
              </a:rPr>
              <a:t>Добавьте код транзакции </a:t>
            </a:r>
            <a:r>
              <a:rPr lang="ro-RO" sz="2000" b="1" dirty="0">
                <a:solidFill>
                  <a:schemeClr val="tx2">
                    <a:lumMod val="75000"/>
                  </a:schemeClr>
                </a:solidFill>
              </a:rPr>
              <a:t>ZBC400_##_GS </a:t>
            </a:r>
            <a:r>
              <a:rPr lang="ru-RU" sz="2000" b="1" dirty="0">
                <a:solidFill>
                  <a:schemeClr val="tx2">
                    <a:lumMod val="75000"/>
                  </a:schemeClr>
                </a:solidFill>
              </a:rPr>
              <a:t>к личным фаворитам.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b="1" dirty="0">
                <a:solidFill>
                  <a:schemeClr val="tx2">
                    <a:lumMod val="75000"/>
                  </a:schemeClr>
                </a:solidFill>
              </a:rPr>
              <a:t>Выполните программу путем двойного щелчка по новой записи.</a:t>
            </a:r>
          </a:p>
        </p:txBody>
      </p:sp>
    </p:spTree>
    <p:extLst>
      <p:ext uri="{BB962C8B-B14F-4D97-AF65-F5344CB8AC3E}">
        <p14:creationId xmlns:p14="http://schemas.microsoft.com/office/powerpoint/2010/main" val="66346787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63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7643943" y="536964"/>
            <a:ext cx="4305757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Резюме по уроку</a:t>
            </a:r>
            <a:endParaRPr lang="ru-RU" sz="3600" b="1" dirty="0">
              <a:latin typeface="+mj-lt"/>
            </a:endParaRP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2854626"/>
            <a:ext cx="457200" cy="45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3236833" y="2525254"/>
            <a:ext cx="5990609" cy="52322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/>
            <a:r>
              <a:rPr lang="ru-RU" sz="2800" b="1" dirty="0">
                <a:solidFill>
                  <a:schemeClr val="accent5">
                    <a:lumMod val="75000"/>
                  </a:schemeClr>
                </a:solidFill>
              </a:rPr>
              <a:t>Теперь вы сможете:</a:t>
            </a:r>
          </a:p>
        </p:txBody>
      </p:sp>
      <p:pic>
        <p:nvPicPr>
          <p:cNvPr id="10" name="Рисунок 9" descr="Контрольный список">
            <a:extLst>
              <a:ext uri="{FF2B5EF4-FFF2-40B4-BE49-F238E27FC236}">
                <a16:creationId xmlns:a16="http://schemas.microsoft.com/office/drawing/2014/main" id="{2942DDDC-8CB9-C698-0861-FF87EE90EE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74938" y="1517315"/>
            <a:ext cx="914400" cy="914400"/>
          </a:xfrm>
          <a:prstGeom prst="rect">
            <a:avLst/>
          </a:prstGeom>
        </p:spPr>
      </p:pic>
      <p:sp>
        <p:nvSpPr>
          <p:cNvPr id="14" name="Овал 13">
            <a:extLst>
              <a:ext uri="{FF2B5EF4-FFF2-40B4-BE49-F238E27FC236}">
                <a16:creationId xmlns:a16="http://schemas.microsoft.com/office/drawing/2014/main" id="{F9C01C9D-7CA9-250F-A02D-99BEFE026950}"/>
              </a:ext>
            </a:extLst>
          </p:cNvPr>
          <p:cNvSpPr/>
          <p:nvPr/>
        </p:nvSpPr>
        <p:spPr>
          <a:xfrm>
            <a:off x="2486143" y="3546621"/>
            <a:ext cx="89941" cy="9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3B1793C7-FFB4-173C-818D-D89D75B70EF9}"/>
              </a:ext>
            </a:extLst>
          </p:cNvPr>
          <p:cNvSpPr/>
          <p:nvPr/>
        </p:nvSpPr>
        <p:spPr>
          <a:xfrm>
            <a:off x="2486144" y="4210191"/>
            <a:ext cx="89941" cy="9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13A04270-5372-1766-9997-D3BBB0080DB5}"/>
              </a:ext>
            </a:extLst>
          </p:cNvPr>
          <p:cNvSpPr/>
          <p:nvPr/>
        </p:nvSpPr>
        <p:spPr>
          <a:xfrm>
            <a:off x="2486142" y="5582518"/>
            <a:ext cx="89941" cy="9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04864952-AEA0-796C-9D4E-19872AD3DD31}"/>
              </a:ext>
            </a:extLst>
          </p:cNvPr>
          <p:cNvSpPr/>
          <p:nvPr/>
        </p:nvSpPr>
        <p:spPr>
          <a:xfrm>
            <a:off x="2486142" y="4868648"/>
            <a:ext cx="89941" cy="90000"/>
          </a:xfrm>
          <a:prstGeom prst="ellipse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6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40888AF-B7D9-BFCD-B3A0-05FDEEF4DBC3}"/>
              </a:ext>
            </a:extLst>
          </p:cNvPr>
          <p:cNvSpPr txBox="1"/>
          <p:nvPr/>
        </p:nvSpPr>
        <p:spPr>
          <a:xfrm>
            <a:off x="2770645" y="3411879"/>
            <a:ext cx="7261292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/>
            <a:r>
              <a:rPr lang="ru-RU" sz="2000" dirty="0">
                <a:solidFill>
                  <a:schemeClr val="accent5">
                    <a:lumMod val="75000"/>
                  </a:schemeClr>
                </a:solidFill>
              </a:rPr>
              <a:t>использовать утилиты для организации разработки ПО;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34BD34-54C3-1550-F5B5-62CAEDBD218E}"/>
              </a:ext>
            </a:extLst>
          </p:cNvPr>
          <p:cNvSpPr txBox="1"/>
          <p:nvPr/>
        </p:nvSpPr>
        <p:spPr>
          <a:xfrm>
            <a:off x="2192595" y="4051416"/>
            <a:ext cx="3626411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/>
            <a:r>
              <a:rPr lang="ru-RU" sz="2000" dirty="0">
                <a:solidFill>
                  <a:schemeClr val="accent5">
                    <a:lumMod val="75000"/>
                  </a:schemeClr>
                </a:solidFill>
              </a:rPr>
              <a:t>создавать пакеты;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D9DE5B-E7AA-7C6D-BAAB-41C84BDA32D3}"/>
              </a:ext>
            </a:extLst>
          </p:cNvPr>
          <p:cNvSpPr txBox="1"/>
          <p:nvPr/>
        </p:nvSpPr>
        <p:spPr>
          <a:xfrm>
            <a:off x="2705438" y="4673913"/>
            <a:ext cx="3246664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/>
            <a:r>
              <a:rPr lang="ru-RU" sz="2000" dirty="0">
                <a:solidFill>
                  <a:schemeClr val="accent5">
                    <a:lumMod val="75000"/>
                  </a:schemeClr>
                </a:solidFill>
              </a:rPr>
              <a:t>создавать программы;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FD4B10-7767-9A35-D5B1-128D663AE26E}"/>
              </a:ext>
            </a:extLst>
          </p:cNvPr>
          <p:cNvSpPr txBox="1"/>
          <p:nvPr/>
        </p:nvSpPr>
        <p:spPr>
          <a:xfrm>
            <a:off x="2705438" y="5368033"/>
            <a:ext cx="3246664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/>
            <a:r>
              <a:rPr lang="ru-RU" sz="2000" dirty="0">
                <a:solidFill>
                  <a:schemeClr val="accent5">
                    <a:lumMod val="75000"/>
                  </a:schemeClr>
                </a:solidFill>
              </a:rPr>
              <a:t>создавать транзакции.</a:t>
            </a:r>
          </a:p>
        </p:txBody>
      </p:sp>
    </p:spTree>
    <p:extLst>
      <p:ext uri="{BB962C8B-B14F-4D97-AF65-F5344CB8AC3E}">
        <p14:creationId xmlns:p14="http://schemas.microsoft.com/office/powerpoint/2010/main" val="183252704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13D351C0-EC57-358D-D98E-32EABA65BD66}"/>
              </a:ext>
            </a:extLst>
          </p:cNvPr>
          <p:cNvGrpSpPr/>
          <p:nvPr/>
        </p:nvGrpSpPr>
        <p:grpSpPr>
          <a:xfrm>
            <a:off x="384356" y="6236540"/>
            <a:ext cx="11545920" cy="235440"/>
            <a:chOff x="384356" y="6236540"/>
            <a:chExt cx="11545920" cy="235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25" name="Рукописный ввод 24">
                  <a:extLst>
                    <a:ext uri="{FF2B5EF4-FFF2-40B4-BE49-F238E27FC236}">
                      <a16:creationId xmlns:a16="http://schemas.microsoft.com/office/drawing/2014/main" id="{856DB3CD-6164-DFB3-8208-8D3DDD52FB99}"/>
                    </a:ext>
                  </a:extLst>
                </p14:cNvPr>
                <p14:cNvContentPartPr/>
                <p14:nvPr/>
              </p14:nvContentPartPr>
              <p14:xfrm>
                <a:off x="384356" y="6270380"/>
                <a:ext cx="3568320" cy="201600"/>
              </p14:xfrm>
            </p:contentPart>
          </mc:Choice>
          <mc:Fallback xmlns="">
            <p:pic>
              <p:nvPicPr>
                <p:cNvPr id="25" name="Рукописный ввод 24">
                  <a:extLst>
                    <a:ext uri="{FF2B5EF4-FFF2-40B4-BE49-F238E27FC236}">
                      <a16:creationId xmlns:a16="http://schemas.microsoft.com/office/drawing/2014/main" id="{856DB3CD-6164-DFB3-8208-8D3DDD52FB9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21356" y="6207740"/>
                  <a:ext cx="3693960" cy="32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26" name="Рукописный ввод 25">
                  <a:extLst>
                    <a:ext uri="{FF2B5EF4-FFF2-40B4-BE49-F238E27FC236}">
                      <a16:creationId xmlns:a16="http://schemas.microsoft.com/office/drawing/2014/main" id="{E6CF7CB6-AFA0-22D9-3B6A-81C080512EA5}"/>
                    </a:ext>
                  </a:extLst>
                </p14:cNvPr>
                <p14:cNvContentPartPr/>
                <p14:nvPr/>
              </p14:nvContentPartPr>
              <p14:xfrm>
                <a:off x="3666836" y="6332660"/>
                <a:ext cx="1933200" cy="37440"/>
              </p14:xfrm>
            </p:contentPart>
          </mc:Choice>
          <mc:Fallback xmlns="">
            <p:pic>
              <p:nvPicPr>
                <p:cNvPr id="26" name="Рукописный ввод 25">
                  <a:extLst>
                    <a:ext uri="{FF2B5EF4-FFF2-40B4-BE49-F238E27FC236}">
                      <a16:creationId xmlns:a16="http://schemas.microsoft.com/office/drawing/2014/main" id="{E6CF7CB6-AFA0-22D9-3B6A-81C080512EA5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604196" y="6270020"/>
                  <a:ext cx="2058840" cy="16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7" name="Рукописный ввод 26">
                  <a:extLst>
                    <a:ext uri="{FF2B5EF4-FFF2-40B4-BE49-F238E27FC236}">
                      <a16:creationId xmlns:a16="http://schemas.microsoft.com/office/drawing/2014/main" id="{719FF68A-A98A-6881-04BB-E13261980910}"/>
                    </a:ext>
                  </a:extLst>
                </p14:cNvPr>
                <p14:cNvContentPartPr/>
                <p14:nvPr/>
              </p14:nvContentPartPr>
              <p14:xfrm>
                <a:off x="5599676" y="6332660"/>
                <a:ext cx="1792800" cy="50760"/>
              </p14:xfrm>
            </p:contentPart>
          </mc:Choice>
          <mc:Fallback xmlns="">
            <p:pic>
              <p:nvPicPr>
                <p:cNvPr id="27" name="Рукописный ввод 26">
                  <a:extLst>
                    <a:ext uri="{FF2B5EF4-FFF2-40B4-BE49-F238E27FC236}">
                      <a16:creationId xmlns:a16="http://schemas.microsoft.com/office/drawing/2014/main" id="{719FF68A-A98A-6881-04BB-E13261980910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536676" y="6270020"/>
                  <a:ext cx="1918440" cy="17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8" name="Рукописный ввод 27">
                  <a:extLst>
                    <a:ext uri="{FF2B5EF4-FFF2-40B4-BE49-F238E27FC236}">
                      <a16:creationId xmlns:a16="http://schemas.microsoft.com/office/drawing/2014/main" id="{D1DE2C0C-C000-DE98-2F10-D2E45BF62E3F}"/>
                    </a:ext>
                  </a:extLst>
                </p14:cNvPr>
                <p14:cNvContentPartPr/>
                <p14:nvPr/>
              </p14:nvContentPartPr>
              <p14:xfrm>
                <a:off x="7392116" y="6286580"/>
                <a:ext cx="4179240" cy="96840"/>
              </p14:xfrm>
            </p:contentPart>
          </mc:Choice>
          <mc:Fallback xmlns="">
            <p:pic>
              <p:nvPicPr>
                <p:cNvPr id="28" name="Рукописный ввод 27">
                  <a:extLst>
                    <a:ext uri="{FF2B5EF4-FFF2-40B4-BE49-F238E27FC236}">
                      <a16:creationId xmlns:a16="http://schemas.microsoft.com/office/drawing/2014/main" id="{D1DE2C0C-C000-DE98-2F10-D2E45BF62E3F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7329476" y="6223940"/>
                  <a:ext cx="4304880" cy="22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30" name="Рукописный ввод 29">
                  <a:extLst>
                    <a:ext uri="{FF2B5EF4-FFF2-40B4-BE49-F238E27FC236}">
                      <a16:creationId xmlns:a16="http://schemas.microsoft.com/office/drawing/2014/main" id="{7B1FB3EB-7E8C-4911-C88A-27E356E353E2}"/>
                    </a:ext>
                  </a:extLst>
                </p14:cNvPr>
                <p14:cNvContentPartPr/>
                <p14:nvPr/>
              </p14:nvContentPartPr>
              <p14:xfrm>
                <a:off x="11667476" y="6236540"/>
                <a:ext cx="262800" cy="85680"/>
              </p14:xfrm>
            </p:contentPart>
          </mc:Choice>
          <mc:Fallback xmlns="">
            <p:pic>
              <p:nvPicPr>
                <p:cNvPr id="30" name="Рукописный ввод 29">
                  <a:extLst>
                    <a:ext uri="{FF2B5EF4-FFF2-40B4-BE49-F238E27FC236}">
                      <a16:creationId xmlns:a16="http://schemas.microsoft.com/office/drawing/2014/main" id="{7B1FB3EB-7E8C-4911-C88A-27E356E353E2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1604476" y="6173900"/>
                  <a:ext cx="388440" cy="2113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7579879" y="330532"/>
            <a:ext cx="4305757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Резюме по главе</a:t>
            </a:r>
            <a:endParaRPr lang="ru-RU" sz="3600" b="1" dirty="0">
              <a:latin typeface="+mj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Рукописный ввод 12">
                <a:extLst>
                  <a:ext uri="{FF2B5EF4-FFF2-40B4-BE49-F238E27FC236}">
                    <a16:creationId xmlns:a16="http://schemas.microsoft.com/office/drawing/2014/main" id="{343DACBC-6EE7-DB42-6DA4-0569C32B6EA1}"/>
                  </a:ext>
                </a:extLst>
              </p14:cNvPr>
              <p14:cNvContentPartPr/>
              <p14:nvPr/>
            </p14:nvContentPartPr>
            <p14:xfrm>
              <a:off x="334316" y="1365380"/>
              <a:ext cx="2679480" cy="90720"/>
            </p14:xfrm>
          </p:contentPart>
        </mc:Choice>
        <mc:Fallback xmlns="">
          <p:pic>
            <p:nvPicPr>
              <p:cNvPr id="13" name="Рукописный ввод 12">
                <a:extLst>
                  <a:ext uri="{FF2B5EF4-FFF2-40B4-BE49-F238E27FC236}">
                    <a16:creationId xmlns:a16="http://schemas.microsoft.com/office/drawing/2014/main" id="{343DACBC-6EE7-DB42-6DA4-0569C32B6EA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1676" y="1302740"/>
                <a:ext cx="280512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3" name="Рукописный ввод 22">
                <a:extLst>
                  <a:ext uri="{FF2B5EF4-FFF2-40B4-BE49-F238E27FC236}">
                    <a16:creationId xmlns:a16="http://schemas.microsoft.com/office/drawing/2014/main" id="{8C589455-AD92-45E4-ED28-238D05DE56F0}"/>
                  </a:ext>
                </a:extLst>
              </p14:cNvPr>
              <p14:cNvContentPartPr/>
              <p14:nvPr/>
            </p14:nvContentPartPr>
            <p14:xfrm>
              <a:off x="2735566" y="1268180"/>
              <a:ext cx="4389840" cy="194760"/>
            </p14:xfrm>
          </p:contentPart>
        </mc:Choice>
        <mc:Fallback xmlns="">
          <p:pic>
            <p:nvPicPr>
              <p:cNvPr id="23" name="Рукописный ввод 22">
                <a:extLst>
                  <a:ext uri="{FF2B5EF4-FFF2-40B4-BE49-F238E27FC236}">
                    <a16:creationId xmlns:a16="http://schemas.microsoft.com/office/drawing/2014/main" id="{8C589455-AD92-45E4-ED28-238D05DE56F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672566" y="1205180"/>
                <a:ext cx="4515480" cy="32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4" name="Рукописный ввод 23">
                <a:extLst>
                  <a:ext uri="{FF2B5EF4-FFF2-40B4-BE49-F238E27FC236}">
                    <a16:creationId xmlns:a16="http://schemas.microsoft.com/office/drawing/2014/main" id="{C0C4ADFC-3E71-74C1-72CA-AC45849155E6}"/>
                  </a:ext>
                </a:extLst>
              </p14:cNvPr>
              <p14:cNvContentPartPr/>
              <p14:nvPr/>
            </p14:nvContentPartPr>
            <p14:xfrm>
              <a:off x="6839876" y="1208780"/>
              <a:ext cx="5045760" cy="281520"/>
            </p14:xfrm>
          </p:contentPart>
        </mc:Choice>
        <mc:Fallback xmlns="">
          <p:pic>
            <p:nvPicPr>
              <p:cNvPr id="24" name="Рукописный ввод 23">
                <a:extLst>
                  <a:ext uri="{FF2B5EF4-FFF2-40B4-BE49-F238E27FC236}">
                    <a16:creationId xmlns:a16="http://schemas.microsoft.com/office/drawing/2014/main" id="{C0C4ADFC-3E71-74C1-72CA-AC45849155E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777236" y="1146140"/>
                <a:ext cx="5171400" cy="40716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64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939778" y="2854626"/>
            <a:ext cx="457200" cy="45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3372147" y="2068289"/>
            <a:ext cx="5990609" cy="52322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75000"/>
                  </a:schemeClr>
                </a:solidFill>
              </a:rPr>
              <a:t>Теперь вы сможете:</a:t>
            </a:r>
          </a:p>
        </p:txBody>
      </p:sp>
      <p:pic>
        <p:nvPicPr>
          <p:cNvPr id="10" name="Рисунок 9" descr="Контрольный список">
            <a:extLst>
              <a:ext uri="{FF2B5EF4-FFF2-40B4-BE49-F238E27FC236}">
                <a16:creationId xmlns:a16="http://schemas.microsoft.com/office/drawing/2014/main" id="{2942DDDC-8CB9-C698-0861-FF87EE90EE16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668796" y="964700"/>
            <a:ext cx="914400" cy="914400"/>
          </a:xfrm>
          <a:prstGeom prst="rect">
            <a:avLst/>
          </a:prstGeom>
        </p:spPr>
      </p:pic>
      <p:pic>
        <p:nvPicPr>
          <p:cNvPr id="15" name="Рисунок 14" descr="Статистика">
            <a:extLst>
              <a:ext uri="{FF2B5EF4-FFF2-40B4-BE49-F238E27FC236}">
                <a16:creationId xmlns:a16="http://schemas.microsoft.com/office/drawing/2014/main" id="{980E8FAD-A72A-2D57-AF53-A587AB759E49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rcRect/>
          <a:stretch/>
        </p:blipFill>
        <p:spPr>
          <a:xfrm>
            <a:off x="1862984" y="4391278"/>
            <a:ext cx="457200" cy="457200"/>
          </a:xfrm>
          <a:prstGeom prst="rect">
            <a:avLst/>
          </a:prstGeom>
        </p:spPr>
      </p:pic>
      <p:graphicFrame>
        <p:nvGraphicFramePr>
          <p:cNvPr id="9" name="Таблица 12">
            <a:extLst>
              <a:ext uri="{FF2B5EF4-FFF2-40B4-BE49-F238E27FC236}">
                <a16:creationId xmlns:a16="http://schemas.microsoft.com/office/drawing/2014/main" id="{DBE3644F-18B0-B09C-4728-6DC65AD871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2469532"/>
              </p:ext>
            </p:extLst>
          </p:nvPr>
        </p:nvGraphicFramePr>
        <p:xfrm>
          <a:off x="739629" y="1879101"/>
          <a:ext cx="5356372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6372">
                  <a:extLst>
                    <a:ext uri="{9D8B030D-6E8A-4147-A177-3AD203B41FA5}">
                      <a16:colId xmlns:a16="http://schemas.microsoft.com/office/drawing/2014/main" val="2895852787"/>
                    </a:ext>
                  </a:extLst>
                </a:gridCol>
              </a:tblGrid>
              <a:tr h="276262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b="1" i="0" baseline="0" dirty="0">
                          <a:solidFill>
                            <a:srgbClr val="0F5F90"/>
                          </a:solidFill>
                        </a:rPr>
                        <a:t>описывать структуру репозитария</a:t>
                      </a:r>
                    </a:p>
                  </a:txBody>
                  <a:tcPr>
                    <a:lnL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377574"/>
                  </a:ext>
                </a:extLst>
              </a:tr>
              <a:tr h="476836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b="1" i="0" baseline="0" dirty="0">
                          <a:solidFill>
                            <a:srgbClr val="0F5F90"/>
                          </a:solidFill>
                        </a:rPr>
                        <a:t>перечислять и использовать инструменты поиска репозитария</a:t>
                      </a:r>
                    </a:p>
                  </a:txBody>
                  <a:tcPr>
                    <a:lnL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1041121"/>
                  </a:ext>
                </a:extLst>
              </a:tr>
              <a:tr h="476836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b="1" i="0" baseline="0" dirty="0">
                          <a:solidFill>
                            <a:srgbClr val="0F5F90"/>
                          </a:solidFill>
                        </a:rPr>
                        <a:t>использовать навигатор по объектам для просмотра объектов репозитария</a:t>
                      </a:r>
                    </a:p>
                  </a:txBody>
                  <a:tcPr>
                    <a:lnL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3045534"/>
                  </a:ext>
                </a:extLst>
              </a:tr>
              <a:tr h="476836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b="1" i="0" baseline="0" dirty="0">
                          <a:solidFill>
                            <a:srgbClr val="0F5F90"/>
                          </a:solidFill>
                        </a:rPr>
                        <a:t>перечислять и использовать утилиты для правильной организации процесса разработки программного обеспечения</a:t>
                      </a:r>
                    </a:p>
                  </a:txBody>
                  <a:tcPr>
                    <a:lnL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2487734"/>
                  </a:ext>
                </a:extLst>
              </a:tr>
              <a:tr h="276262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b="1" i="0" baseline="0" dirty="0">
                          <a:solidFill>
                            <a:srgbClr val="0F5F90"/>
                          </a:solidFill>
                        </a:rPr>
                        <a:t>создавать пакеты </a:t>
                      </a:r>
                    </a:p>
                  </a:txBody>
                  <a:tcPr>
                    <a:lnL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7196255"/>
                  </a:ext>
                </a:extLst>
              </a:tr>
              <a:tr h="276262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b="1" i="0" baseline="0" dirty="0">
                          <a:solidFill>
                            <a:srgbClr val="0F5F90"/>
                          </a:solidFill>
                        </a:rPr>
                        <a:t>создавать программы</a:t>
                      </a:r>
                    </a:p>
                  </a:txBody>
                  <a:tcPr>
                    <a:lnL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9877042"/>
                  </a:ext>
                </a:extLst>
              </a:tr>
              <a:tr h="276262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b="1" i="0" baseline="0" dirty="0">
                          <a:solidFill>
                            <a:srgbClr val="0F5F90"/>
                          </a:solidFill>
                        </a:rPr>
                        <a:t>создавать транзакции</a:t>
                      </a:r>
                    </a:p>
                  </a:txBody>
                  <a:tcPr>
                    <a:lnL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C3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750262"/>
                  </a:ext>
                </a:extLst>
              </a:tr>
            </a:tbl>
          </a:graphicData>
        </a:graphic>
      </p:graphicFrame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F0B814E3-B265-33C9-BD74-35D30B2BB96E}"/>
              </a:ext>
            </a:extLst>
          </p:cNvPr>
          <p:cNvGrpSpPr/>
          <p:nvPr/>
        </p:nvGrpSpPr>
        <p:grpSpPr>
          <a:xfrm>
            <a:off x="2041076" y="1226060"/>
            <a:ext cx="660240" cy="195840"/>
            <a:chOff x="2041076" y="1226060"/>
            <a:chExt cx="660240" cy="1958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32" name="Рукописный ввод 31">
                  <a:extLst>
                    <a:ext uri="{FF2B5EF4-FFF2-40B4-BE49-F238E27FC236}">
                      <a16:creationId xmlns:a16="http://schemas.microsoft.com/office/drawing/2014/main" id="{1DC77A2A-CBD4-D150-AD5C-5A40223A03C5}"/>
                    </a:ext>
                  </a:extLst>
                </p14:cNvPr>
                <p14:cNvContentPartPr/>
                <p14:nvPr/>
              </p14:nvContentPartPr>
              <p14:xfrm>
                <a:off x="2299556" y="1226060"/>
                <a:ext cx="360" cy="360"/>
              </p14:xfrm>
            </p:contentPart>
          </mc:Choice>
          <mc:Fallback xmlns="">
            <p:pic>
              <p:nvPicPr>
                <p:cNvPr id="32" name="Рукописный ввод 31">
                  <a:extLst>
                    <a:ext uri="{FF2B5EF4-FFF2-40B4-BE49-F238E27FC236}">
                      <a16:creationId xmlns:a16="http://schemas.microsoft.com/office/drawing/2014/main" id="{1DC77A2A-CBD4-D150-AD5C-5A40223A03C5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236916" y="116342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3" name="Рукописный ввод 32">
                  <a:extLst>
                    <a:ext uri="{FF2B5EF4-FFF2-40B4-BE49-F238E27FC236}">
                      <a16:creationId xmlns:a16="http://schemas.microsoft.com/office/drawing/2014/main" id="{C3A7D7F3-07E1-729A-BA2C-65C2A99D46AF}"/>
                    </a:ext>
                  </a:extLst>
                </p14:cNvPr>
                <p14:cNvContentPartPr/>
                <p14:nvPr/>
              </p14:nvContentPartPr>
              <p14:xfrm>
                <a:off x="2041076" y="1239020"/>
                <a:ext cx="660240" cy="182880"/>
              </p14:xfrm>
            </p:contentPart>
          </mc:Choice>
          <mc:Fallback xmlns="">
            <p:pic>
              <p:nvPicPr>
                <p:cNvPr id="33" name="Рукописный ввод 32">
                  <a:extLst>
                    <a:ext uri="{FF2B5EF4-FFF2-40B4-BE49-F238E27FC236}">
                      <a16:creationId xmlns:a16="http://schemas.microsoft.com/office/drawing/2014/main" id="{C3A7D7F3-07E1-729A-BA2C-65C2A99D46AF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978076" y="1176380"/>
                  <a:ext cx="785880" cy="3085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54145153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2643448" y="1062988"/>
            <a:ext cx="6905104" cy="501676"/>
          </a:xfrm>
        </p:spPr>
        <p:txBody>
          <a:bodyPr/>
          <a:lstStyle/>
          <a:p>
            <a:r>
              <a:rPr lang="ru-RU" sz="3200" dirty="0"/>
              <a:t>Наши контакты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© 2022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747C6D0-C57B-4065-9F3C-37FC815E7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05469" y="4068096"/>
            <a:ext cx="2955236" cy="649152"/>
          </a:xfrm>
        </p:spPr>
        <p:txBody>
          <a:bodyPr/>
          <a:lstStyle/>
          <a:p>
            <a:r>
              <a:rPr lang="ru-RU" dirty="0"/>
              <a:t>Никита </a:t>
            </a:r>
            <a:r>
              <a:rPr lang="ru-RU" dirty="0" err="1"/>
              <a:t>Калуцкий</a:t>
            </a:r>
            <a:endParaRPr lang="ru-RU" dirty="0"/>
          </a:p>
          <a:p>
            <a:r>
              <a:rPr lang="ru-RU" b="0" dirty="0"/>
              <a:t>Моб.: +7 (911) 000-00-00</a:t>
            </a:r>
          </a:p>
          <a:p>
            <a:r>
              <a:rPr lang="ru-RU" b="0" dirty="0"/>
              <a:t>E-</a:t>
            </a:r>
            <a:r>
              <a:rPr lang="ru-RU" b="0" dirty="0" err="1"/>
              <a:t>mail</a:t>
            </a:r>
            <a:r>
              <a:rPr lang="ru-RU" b="0" dirty="0"/>
              <a:t>:</a:t>
            </a:r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www.exrp.ru</a:t>
            </a:r>
            <a:endParaRPr lang="en-US" dirty="0"/>
          </a:p>
          <a:p>
            <a:endParaRPr lang="ru-RU" dirty="0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www.sapland.ru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127A759-B5B3-47A3-6922-AE6E182A27C4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54" b="128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6045534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8712200" y="448149"/>
            <a:ext cx="3148600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Цели урока</a:t>
            </a:r>
            <a:endParaRPr lang="ru-RU" sz="3600" b="1" dirty="0">
              <a:latin typeface="+mj-lt"/>
            </a:endParaRPr>
          </a:p>
        </p:txBody>
      </p:sp>
      <p:pic>
        <p:nvPicPr>
          <p:cNvPr id="16" name="Рисунок 15" descr="Сборник схем">
            <a:extLst>
              <a:ext uri="{FF2B5EF4-FFF2-40B4-BE49-F238E27FC236}">
                <a16:creationId xmlns:a16="http://schemas.microsoft.com/office/drawing/2014/main" id="{84916AB1-B296-49B8-9E65-794E0167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4968" y="3137255"/>
            <a:ext cx="457200" cy="45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704162" y="2221854"/>
            <a:ext cx="6709319" cy="52322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r>
              <a:rPr lang="ru-RU" sz="2800" b="1" dirty="0">
                <a:solidFill>
                  <a:srgbClr val="0F5F90"/>
                </a:solidFill>
              </a:rPr>
              <a:t>Пройдя этот урок, вы овладеете:</a:t>
            </a:r>
          </a:p>
        </p:txBody>
      </p:sp>
      <p:sp>
        <p:nvSpPr>
          <p:cNvPr id="13" name="Прямоугольный треугольник 12">
            <a:extLst>
              <a:ext uri="{FF2B5EF4-FFF2-40B4-BE49-F238E27FC236}">
                <a16:creationId xmlns:a16="http://schemas.microsoft.com/office/drawing/2014/main" id="{0B23E25B-07E7-554E-59B4-BB0959370187}"/>
              </a:ext>
            </a:extLst>
          </p:cNvPr>
          <p:cNvSpPr/>
          <p:nvPr/>
        </p:nvSpPr>
        <p:spPr>
          <a:xfrm>
            <a:off x="2684083" y="3652663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17" name="Прямоугольный треугольник 16">
            <a:extLst>
              <a:ext uri="{FF2B5EF4-FFF2-40B4-BE49-F238E27FC236}">
                <a16:creationId xmlns:a16="http://schemas.microsoft.com/office/drawing/2014/main" id="{BD5E98B7-75BF-19FF-8FEE-DD8E396B37B3}"/>
              </a:ext>
            </a:extLst>
          </p:cNvPr>
          <p:cNvSpPr/>
          <p:nvPr/>
        </p:nvSpPr>
        <p:spPr>
          <a:xfrm>
            <a:off x="2718315" y="4284947"/>
            <a:ext cx="314793" cy="251030"/>
          </a:xfrm>
          <a:prstGeom prst="rtTriangle">
            <a:avLst/>
          </a:prstGeom>
          <a:solidFill>
            <a:srgbClr val="FCBA14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3D6FE7-D40A-B3BB-B8E3-0126762F081B}"/>
              </a:ext>
            </a:extLst>
          </p:cNvPr>
          <p:cNvSpPr txBox="1"/>
          <p:nvPr/>
        </p:nvSpPr>
        <p:spPr>
          <a:xfrm>
            <a:off x="3033108" y="3594132"/>
            <a:ext cx="6208103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навыками уверенной работы с репозитариями;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CC6A55-B20B-8573-1007-B0ECD2029B06}"/>
              </a:ext>
            </a:extLst>
          </p:cNvPr>
          <p:cNvSpPr txBox="1"/>
          <p:nvPr/>
        </p:nvSpPr>
        <p:spPr>
          <a:xfrm>
            <a:off x="2989040" y="4243458"/>
            <a:ext cx="5859078" cy="400110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r"/>
            <a:r>
              <a:rPr lang="ru-RU" sz="2000" dirty="0">
                <a:solidFill>
                  <a:srgbClr val="0F608F"/>
                </a:solidFill>
              </a:rPr>
              <a:t>инструментами поиска и навигации по ним.</a:t>
            </a:r>
          </a:p>
        </p:txBody>
      </p:sp>
    </p:spTree>
    <p:extLst>
      <p:ext uri="{BB962C8B-B14F-4D97-AF65-F5344CB8AC3E}">
        <p14:creationId xmlns:p14="http://schemas.microsoft.com/office/powerpoint/2010/main" val="591071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6760564" y="448149"/>
            <a:ext cx="5100236" cy="501676"/>
          </a:xfrm>
        </p:spPr>
        <p:txBody>
          <a:bodyPr wrap="square">
            <a:spAutoFit/>
          </a:bodyPr>
          <a:lstStyle/>
          <a:p>
            <a:r>
              <a:rPr lang="ru-RU" sz="3200" dirty="0"/>
              <a:t>Практический пример</a:t>
            </a:r>
            <a:endParaRPr lang="ru-RU" sz="3600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65A37-3D1E-62D0-D162-AA9EE91F196F}"/>
              </a:ext>
            </a:extLst>
          </p:cNvPr>
          <p:cNvSpPr txBox="1"/>
          <p:nvPr/>
        </p:nvSpPr>
        <p:spPr>
          <a:xfrm>
            <a:off x="2056150" y="2810475"/>
            <a:ext cx="7876729" cy="1695272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400" dirty="0">
                <a:solidFill>
                  <a:schemeClr val="accent5">
                    <a:lumMod val="50000"/>
                  </a:schemeClr>
                </a:solidFill>
              </a:rPr>
              <a:t>Необходимо описать структуру репозитария и использовать оптимальные инструменты для поиска объектов и их анализа.</a:t>
            </a:r>
            <a:endParaRPr lang="ru-RU" sz="32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179AA232-35E0-F7BB-0C50-A9BC3F13751F}"/>
              </a:ext>
            </a:extLst>
          </p:cNvPr>
          <p:cNvSpPr/>
          <p:nvPr/>
        </p:nvSpPr>
        <p:spPr>
          <a:xfrm>
            <a:off x="1755798" y="2196570"/>
            <a:ext cx="8477431" cy="2923082"/>
          </a:xfrm>
          <a:prstGeom prst="roundRect">
            <a:avLst/>
          </a:prstGeom>
          <a:ln w="76200">
            <a:solidFill>
              <a:srgbClr val="FCBA14"/>
            </a:solidFill>
            <a:prstDash val="lgDash"/>
          </a:ln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2448999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1608B-6ACE-444C-9DB8-D58F7232F590}" type="slidenum">
              <a:rPr lang="ru-RU" smtClean="0"/>
              <a:t>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</a:t>
            </a:r>
            <a:r>
              <a:rPr lang="ru-RU" dirty="0"/>
              <a:t>2</a:t>
            </a:r>
            <a:r>
              <a:rPr lang="en-US" dirty="0"/>
              <a:t> </a:t>
            </a:r>
            <a:r>
              <a:rPr lang="en-US" dirty="0" err="1"/>
              <a:t>ExRP</a:t>
            </a:r>
            <a:r>
              <a:rPr lang="en-US" dirty="0"/>
              <a:t> / </a:t>
            </a:r>
            <a:r>
              <a:rPr lang="ru-RU" dirty="0"/>
              <a:t>Эксперт РП. </a:t>
            </a:r>
            <a:r>
              <a:rPr lang="en-US" dirty="0"/>
              <a:t>exrp.ru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6776972" y="286220"/>
            <a:ext cx="5253447" cy="723275"/>
          </a:xfr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3200" dirty="0">
                <a:latin typeface="+mj-lt"/>
              </a:rPr>
              <a:t>Введение в репозитарий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9317CD-D210-C6DD-448C-6A9E0F570DD0}"/>
              </a:ext>
            </a:extLst>
          </p:cNvPr>
          <p:cNvSpPr txBox="1"/>
          <p:nvPr/>
        </p:nvSpPr>
        <p:spPr>
          <a:xfrm>
            <a:off x="524815" y="2447688"/>
            <a:ext cx="4274468" cy="2813142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/>
              <a:t>Репозитарий включает в себя все объекты разработки системы: программы, функциональные модули, определения таблиц базы данных и другие объекты.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FA678F7-0A89-F8A3-19A1-200CD7C99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1" y="2143263"/>
            <a:ext cx="5716566" cy="3847168"/>
          </a:xfrm>
          <a:prstGeom prst="rect">
            <a:avLst/>
          </a:prstGeom>
          <a:ln w="114300">
            <a:solidFill>
              <a:srgbClr val="0F608F"/>
            </a:solidFill>
          </a:ln>
        </p:spPr>
      </p:pic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6226BEA-6583-4326-182B-A6D4E0539674}"/>
              </a:ext>
            </a:extLst>
          </p:cNvPr>
          <p:cNvSpPr/>
          <p:nvPr/>
        </p:nvSpPr>
        <p:spPr>
          <a:xfrm>
            <a:off x="5250321" y="1662020"/>
            <a:ext cx="5960125" cy="307777"/>
          </a:xfrm>
          <a:prstGeom prst="roundRect">
            <a:avLst/>
          </a:prstGeom>
          <a:solidFill>
            <a:srgbClr val="FCBA14"/>
          </a:solidFill>
        </p:spPr>
        <p:txBody>
          <a:bodyPr wrap="square" rtlCol="0" anchor="ctr">
            <a:spAutoFit/>
          </a:bodyPr>
          <a:lstStyle/>
          <a:p>
            <a:pPr marL="0" algn="l" defTabSz="914400" rtl="0" eaLnBrk="1" latinLnBrk="0" hangingPunct="1"/>
            <a:endParaRPr lang="ru-RU" sz="1200" b="1" dirty="0">
              <a:solidFill>
                <a:srgbClr val="0F608F"/>
              </a:solidFill>
              <a:hlinkClick r:id="rId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EE0CF0-88DE-7036-8D8B-BB5902842CE7}"/>
              </a:ext>
            </a:extLst>
          </p:cNvPr>
          <p:cNvSpPr txBox="1"/>
          <p:nvPr/>
        </p:nvSpPr>
        <p:spPr>
          <a:xfrm>
            <a:off x="5372101" y="1662020"/>
            <a:ext cx="5416395" cy="307777"/>
          </a:xfrm>
          <a:prstGeom prst="rect">
            <a:avLst/>
          </a:prstGeom>
          <a:noFill/>
        </p:spPr>
        <p:txBody>
          <a:bodyPr wrap="square" rIns="0" rtlCol="0" anchor="ctr" anchorCtr="0">
            <a:spAutoFit/>
          </a:bodyPr>
          <a:lstStyle/>
          <a:p>
            <a:pPr algn="ctr"/>
            <a:r>
              <a:rPr lang="ru-RU" sz="1400" dirty="0">
                <a:solidFill>
                  <a:srgbClr val="0F5F90"/>
                </a:solidFill>
              </a:rPr>
              <a:t>Общая для всех мандантов функциональность репозитария</a:t>
            </a:r>
            <a:endParaRPr lang="ru-RU" sz="1100" dirty="0">
              <a:solidFill>
                <a:srgbClr val="0F5F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2589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hyperlink" Target="https://exrp.ru/" TargetMode="External"/></Relationships>
</file>

<file path=ppt/theme/theme1.xml><?xml version="1.0" encoding="utf-8"?>
<a:theme xmlns:a="http://schemas.openxmlformats.org/drawingml/2006/main" name="Тема Office">
  <a:themeElements>
    <a:clrScheme name="ExRP">
      <a:dk1>
        <a:sysClr val="windowText" lastClr="000000"/>
      </a:dk1>
      <a:lt1>
        <a:sysClr val="window" lastClr="FFFFFF"/>
      </a:lt1>
      <a:dk2>
        <a:srgbClr val="055E80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ECB13A"/>
      </a:accent4>
      <a:accent5>
        <a:srgbClr val="4472C4"/>
      </a:accent5>
      <a:accent6>
        <a:srgbClr val="70AD47"/>
      </a:accent6>
      <a:hlink>
        <a:srgbClr val="48A1FA"/>
      </a:hlink>
      <a:folHlink>
        <a:srgbClr val="7030A0"/>
      </a:folHlink>
    </a:clrScheme>
    <a:fontScheme name="ExRP">
      <a:majorFont>
        <a:latin typeface="Prata"/>
        <a:ea typeface=""/>
        <a:cs typeface=""/>
      </a:majorFont>
      <a:minorFont>
        <a:latin typeface="Noto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>
        <a:spAutoFit/>
      </a:bodyPr>
      <a:lstStyle>
        <a:defPPr algn="r">
          <a:defRPr sz="1200" b="1" dirty="0" smtClean="0">
            <a:solidFill>
              <a:srgbClr val="0F608F"/>
            </a:solidFill>
            <a:hlinkClick xmlns:r="http://schemas.openxmlformats.org/officeDocument/2006/relationships" r:id="rId1"/>
          </a:defRPr>
        </a:defPPr>
      </a:lstStyle>
    </a:spDef>
    <a:txDef>
      <a:spPr>
        <a:noFill/>
      </a:spPr>
      <a:bodyPr wrap="square" rIns="0" rtlCol="0" anchor="ctr" anchorCtr="0">
        <a:spAutoFit/>
      </a:bodyPr>
      <a:lstStyle>
        <a:defPPr algn="r">
          <a:defRPr sz="1400" dirty="0" smtClean="0">
            <a:solidFill>
              <a:srgbClr val="0F608F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14696</TotalTime>
  <Words>2405</Words>
  <Application>Microsoft Office PowerPoint</Application>
  <PresentationFormat>Широкоэкранный</PresentationFormat>
  <Paragraphs>387</Paragraphs>
  <Slides>65</Slides>
  <Notes>34</Notes>
  <HiddenSlides>20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65</vt:i4>
      </vt:variant>
    </vt:vector>
  </HeadingPairs>
  <TitlesOfParts>
    <vt:vector size="72" baseType="lpstr">
      <vt:lpstr>Noto Sans</vt:lpstr>
      <vt:lpstr>Calibri</vt:lpstr>
      <vt:lpstr>American Typewriter</vt:lpstr>
      <vt:lpstr>Consolas</vt:lpstr>
      <vt:lpstr>Arial</vt:lpstr>
      <vt:lpstr>Prata</vt:lpstr>
      <vt:lpstr>Тема Office</vt:lpstr>
      <vt:lpstr>Введение в ABAP- инструментальные средства</vt:lpstr>
      <vt:lpstr>Глава 2</vt:lpstr>
      <vt:lpstr>Цели главы</vt:lpstr>
      <vt:lpstr>Содержание главы</vt:lpstr>
      <vt:lpstr>Репозитарий и навигатор по объектам</vt:lpstr>
      <vt:lpstr>Обзор урока</vt:lpstr>
      <vt:lpstr>Цели урока</vt:lpstr>
      <vt:lpstr>Практический пример</vt:lpstr>
      <vt:lpstr>Введение в репозитарий</vt:lpstr>
      <vt:lpstr>Введение в репозитарий</vt:lpstr>
      <vt:lpstr>Инструменты поиска в репозитарии</vt:lpstr>
      <vt:lpstr>Инструменты поиска в репозитарии</vt:lpstr>
      <vt:lpstr>Работа с навигатором по объектам</vt:lpstr>
      <vt:lpstr>Структура экрана в навигаторе по объектам</vt:lpstr>
      <vt:lpstr>Работа с областью навигации</vt:lpstr>
      <vt:lpstr>Функции в инструментальной области</vt:lpstr>
      <vt:lpstr>Синхронизация области навигации и инструментальной области</vt:lpstr>
      <vt:lpstr>Резюме по уроку</vt:lpstr>
      <vt:lpstr>Разработка программ и организация разработок</vt:lpstr>
      <vt:lpstr>Обзор урока</vt:lpstr>
      <vt:lpstr>Цели урока</vt:lpstr>
      <vt:lpstr>Практический пример</vt:lpstr>
      <vt:lpstr>Организация разработок</vt:lpstr>
      <vt:lpstr>Организация проекта разработок в запросе на изменение</vt:lpstr>
      <vt:lpstr>Настройка атрибута пакета (пример)</vt:lpstr>
      <vt:lpstr>Атрибуты</vt:lpstr>
      <vt:lpstr>Можно выбрать один из трех типов пакета:</vt:lpstr>
      <vt:lpstr>Указание пути переноса </vt:lpstr>
      <vt:lpstr>Презентация PowerPoint</vt:lpstr>
      <vt:lpstr>Язык программирования ABAP: Введение</vt:lpstr>
      <vt:lpstr>Общий ABAP-синтаксис I</vt:lpstr>
      <vt:lpstr>Общий ABAP-синтаксис II</vt:lpstr>
      <vt:lpstr>Код возврата ABAP-операторов</vt:lpstr>
      <vt:lpstr>Документация по ключевым словам в ABAP-редакторе</vt:lpstr>
      <vt:lpstr>Создание ABAP-программы</vt:lpstr>
      <vt:lpstr>Создание ABAP-программы</vt:lpstr>
      <vt:lpstr>Создание ABAP-программы</vt:lpstr>
      <vt:lpstr>Активация ABAP-программы</vt:lpstr>
      <vt:lpstr>При активации объекта выполняются следующие функции: </vt:lpstr>
      <vt:lpstr>Создание динамических объектов</vt:lpstr>
      <vt:lpstr>Если программа имеет как активную, так и неактивную версию, то в отношении обеих версий справедливо следующее:</vt:lpstr>
      <vt:lpstr>Создание транзакций</vt:lpstr>
      <vt:lpstr>Создание транзакций</vt:lpstr>
      <vt:lpstr>Создание транзакций</vt:lpstr>
      <vt:lpstr>Добавление транзакций к личным фаворитам</vt:lpstr>
      <vt:lpstr>Закрытие проектов разработок</vt:lpstr>
      <vt:lpstr>Закрытие проекта  путём деблокирования запроса (руководителем проекта)</vt:lpstr>
      <vt:lpstr>Упражнение 1: Организация разработок</vt:lpstr>
      <vt:lpstr>Цели упражнения</vt:lpstr>
      <vt:lpstr>Практический пример</vt:lpstr>
      <vt:lpstr>Задание 1: Вход в систему</vt:lpstr>
      <vt:lpstr>Задание 2: Создание пакета</vt:lpstr>
      <vt:lpstr>Упражнение 2: Разработка ABAP-программ</vt:lpstr>
      <vt:lpstr>Цели упражнения</vt:lpstr>
      <vt:lpstr>Практический пример</vt:lpstr>
      <vt:lpstr>Задание 1: Создание программы</vt:lpstr>
      <vt:lpstr>Задание 2: Изменение программы</vt:lpstr>
      <vt:lpstr>Упражнение 3: Создание транзакций</vt:lpstr>
      <vt:lpstr>Цели упражнения</vt:lpstr>
      <vt:lpstr>Практический пример</vt:lpstr>
      <vt:lpstr>Задание 1: Создание транзакции</vt:lpstr>
      <vt:lpstr>Задание 2: Определение фаворитов</vt:lpstr>
      <vt:lpstr>Резюме по уроку</vt:lpstr>
      <vt:lpstr>Резюме по главе</vt:lpstr>
      <vt:lpstr>Наши контакты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</dc:creator>
  <cp:lastModifiedBy>Елена Рыбакова</cp:lastModifiedBy>
  <cp:revision>168</cp:revision>
  <dcterms:created xsi:type="dcterms:W3CDTF">2020-12-17T14:35:48Z</dcterms:created>
  <dcterms:modified xsi:type="dcterms:W3CDTF">2022-06-24T14:51:52Z</dcterms:modified>
</cp:coreProperties>
</file>

<file path=docProps/thumbnail.jpeg>
</file>